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 Cabrera Montenegro" userId="5bbd63c0-f5d2-456d-b463-45f0b4cf9636" providerId="ADAL" clId="{309E77DB-E8C2-410A-B509-43E954223031}"/>
    <pc:docChg chg="custSel modSld">
      <pc:chgData name="Manuel Cabrera Montenegro" userId="5bbd63c0-f5d2-456d-b463-45f0b4cf9636" providerId="ADAL" clId="{309E77DB-E8C2-410A-B509-43E954223031}" dt="2024-11-29T10:15:28.223" v="16" actId="6549"/>
      <pc:docMkLst>
        <pc:docMk/>
      </pc:docMkLst>
      <pc:sldChg chg="modSp mod">
        <pc:chgData name="Manuel Cabrera Montenegro" userId="5bbd63c0-f5d2-456d-b463-45f0b4cf9636" providerId="ADAL" clId="{309E77DB-E8C2-410A-B509-43E954223031}" dt="2024-11-29T10:15:28.223" v="16" actId="6549"/>
        <pc:sldMkLst>
          <pc:docMk/>
          <pc:sldMk cId="3817884043" sldId="256"/>
        </pc:sldMkLst>
        <pc:spChg chg="mod">
          <ac:chgData name="Manuel Cabrera Montenegro" userId="5bbd63c0-f5d2-456d-b463-45f0b4cf9636" providerId="ADAL" clId="{309E77DB-E8C2-410A-B509-43E954223031}" dt="2024-11-29T10:15:19.432" v="2" actId="20577"/>
          <ac:spMkLst>
            <pc:docMk/>
            <pc:sldMk cId="3817884043" sldId="256"/>
            <ac:spMk id="2" creationId="{0C205992-5175-1892-D61E-72B1A6BB8824}"/>
          </ac:spMkLst>
        </pc:spChg>
        <pc:spChg chg="mod">
          <ac:chgData name="Manuel Cabrera Montenegro" userId="5bbd63c0-f5d2-456d-b463-45f0b4cf9636" providerId="ADAL" clId="{309E77DB-E8C2-410A-B509-43E954223031}" dt="2024-11-29T10:15:28.223" v="16" actId="6549"/>
          <ac:spMkLst>
            <pc:docMk/>
            <pc:sldMk cId="3817884043" sldId="256"/>
            <ac:spMk id="3" creationId="{BCC9E04A-B668-F119-F5CA-1017E87633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6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3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1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6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8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84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6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16" r:id="rId5"/>
    <p:sldLayoutId id="2147483922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89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"/>
          </a:p>
        </p:txBody>
      </p:sp>
      <p:sp useBgFill="1">
        <p:nvSpPr>
          <p:cNvPr id="97" name="Rectangle 91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205992-5175-1892-D61E-72B1A6BB8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0640" y="1727200"/>
            <a:ext cx="5151119" cy="2641334"/>
          </a:xfrm>
        </p:spPr>
        <p:txBody>
          <a:bodyPr>
            <a:normAutofit fontScale="90000"/>
          </a:bodyPr>
          <a:lstStyle/>
          <a:p>
            <a:r>
              <a:rPr lang="es-ES" sz="4200" b="1" dirty="0"/>
              <a:t>Jornadas de acogida para el alumnado de nuevo ingreso de la EPSB</a:t>
            </a:r>
            <a:br>
              <a:rPr lang="es-ES" sz="4200" b="1" dirty="0"/>
            </a:br>
            <a:r>
              <a:rPr lang="es-ES" sz="4200" b="1" dirty="0"/>
              <a:t>Curso 2024_2025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C9E04A-B668-F119-F5CA-1017E8763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2719" y="4653280"/>
            <a:ext cx="5075249" cy="1266519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s-ES" b="1"/>
              <a:t>Salón </a:t>
            </a:r>
            <a:r>
              <a:rPr lang="es-ES" b="1" dirty="0"/>
              <a:t>de Actos de la EPSB</a:t>
            </a:r>
          </a:p>
          <a:p>
            <a:pPr>
              <a:spcAft>
                <a:spcPts val="600"/>
              </a:spcAft>
            </a:pPr>
            <a:endParaRPr lang="es-ES" dirty="0"/>
          </a:p>
          <a:p>
            <a:pPr>
              <a:spcAft>
                <a:spcPts val="600"/>
              </a:spcAft>
            </a:pPr>
            <a:r>
              <a:rPr lang="es-ES" dirty="0"/>
              <a:t>con el Programa que se recoge a continuación: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ctualidad Universitaria - Imagen Corporativa">
            <a:extLst>
              <a:ext uri="{FF2B5EF4-FFF2-40B4-BE49-F238E27FC236}">
                <a16:creationId xmlns:a16="http://schemas.microsoft.com/office/drawing/2014/main" id="{A21FAF82-BC7B-A88E-A87E-CD314EB34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763489"/>
            <a:ext cx="2153921" cy="11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cuela Politécnica Sup. de Belmez Univ. Córdoba (@epsb_uco ...">
            <a:extLst>
              <a:ext uri="{FF2B5EF4-FFF2-40B4-BE49-F238E27FC236}">
                <a16:creationId xmlns:a16="http://schemas.microsoft.com/office/drawing/2014/main" id="{1B084362-3FBA-367C-456A-45CA8E120F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3" b="24924"/>
          <a:stretch/>
        </p:blipFill>
        <p:spPr bwMode="auto">
          <a:xfrm>
            <a:off x="1046479" y="731519"/>
            <a:ext cx="2115821" cy="120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Vista de una ciudad desde lo alto de un edificio&#10;&#10;Descripción generada automáticamente">
            <a:extLst>
              <a:ext uri="{FF2B5EF4-FFF2-40B4-BE49-F238E27FC236}">
                <a16:creationId xmlns:a16="http://schemas.microsoft.com/office/drawing/2014/main" id="{F46CA52B-62AA-9390-BF8A-AC59FCD3BB2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2" r="11611" b="13732"/>
          <a:stretch/>
        </p:blipFill>
        <p:spPr>
          <a:xfrm>
            <a:off x="670560" y="2103120"/>
            <a:ext cx="5618514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88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89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"/>
          </a:p>
        </p:txBody>
      </p:sp>
      <p:sp useBgFill="1">
        <p:nvSpPr>
          <p:cNvPr id="97" name="Rectangle 91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C9E04A-B668-F119-F5CA-1017E8763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5258" y="812584"/>
            <a:ext cx="8985992" cy="5318582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s-ES" sz="1200" b="1" dirty="0"/>
              <a:t>PROGRAMA</a:t>
            </a:r>
            <a:r>
              <a:rPr lang="es-ES" sz="1200" dirty="0"/>
              <a:t>: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9:00 Presentación institucional universitaria: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Vicerrector de Estudiantes y Cultura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Presidente del Consejo de Estudiantes (CEUCO)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9:45 Presentación institucional de la EPSB: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Director de la EPSB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Presentación del Consejo de Estudiantes de la EPSB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10:30 Presentación del Comité de Dirección de la EPSB.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Director, Subdirectores, Coordinadores de Grado, Director residencia Universitaria.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10:45. Espacio de convivencia.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 Desayuno ofrecido por el Vicerrectorado de Estudiantes y Cultura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11:45. Presentación de los servicios ofrecidos por la biblioteca EPSB.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12:00. Presentación del Área de Tecnologías de la Información.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12:15. Presentación de los servicios de la EPSB: 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	-Secretaría, Técnicos de apoyo a la docencia e investigación, Equipo de Conserjería, Reprografía, personal del Bar.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12:30. Presentación de la oferta deportiva de la UCO.</a:t>
            </a:r>
          </a:p>
          <a:p>
            <a:pPr algn="l">
              <a:spcAft>
                <a:spcPts val="600"/>
              </a:spcAft>
            </a:pPr>
            <a:r>
              <a:rPr lang="es-ES" sz="1200" dirty="0"/>
              <a:t>12:45. Visita del Centro</a:t>
            </a:r>
          </a:p>
          <a:p>
            <a:pPr algn="l">
              <a:spcAft>
                <a:spcPts val="600"/>
              </a:spcAft>
            </a:pPr>
            <a:endParaRPr lang="es-ES" sz="12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ctualidad Universitaria - Imagen Corporativa">
            <a:extLst>
              <a:ext uri="{FF2B5EF4-FFF2-40B4-BE49-F238E27FC236}">
                <a16:creationId xmlns:a16="http://schemas.microsoft.com/office/drawing/2014/main" id="{A21FAF82-BC7B-A88E-A87E-CD314EB34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054" y="653969"/>
            <a:ext cx="2153921" cy="11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cuela Politécnica Sup. de Belmez Univ. Córdoba (@epsb_uco ...">
            <a:extLst>
              <a:ext uri="{FF2B5EF4-FFF2-40B4-BE49-F238E27FC236}">
                <a16:creationId xmlns:a16="http://schemas.microsoft.com/office/drawing/2014/main" id="{1B084362-3FBA-367C-456A-45CA8E120F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3" b="24924"/>
          <a:stretch/>
        </p:blipFill>
        <p:spPr bwMode="auto">
          <a:xfrm>
            <a:off x="632463" y="812584"/>
            <a:ext cx="1952795" cy="111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09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190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Garamond</vt:lpstr>
      <vt:lpstr>Georgia Pro</vt:lpstr>
      <vt:lpstr>Georgia Pro Cond Black</vt:lpstr>
      <vt:lpstr>SavonVTI</vt:lpstr>
      <vt:lpstr>Jornadas de acogida para el alumnado de nuevo ingreso de la EPSB Curso 2024_2025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Jornadas de Bienvenida para los alumnos de nuevo ingreso de la EPSB Curso 2022_2023</dc:title>
  <dc:creator>Jorge Garcia Morillo</dc:creator>
  <cp:lastModifiedBy>Manuel Cabrera Montenegro</cp:lastModifiedBy>
  <cp:revision>16</cp:revision>
  <dcterms:created xsi:type="dcterms:W3CDTF">2022-09-05T12:18:33Z</dcterms:created>
  <dcterms:modified xsi:type="dcterms:W3CDTF">2024-11-29T10:15:32Z</dcterms:modified>
</cp:coreProperties>
</file>