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94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58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6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1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03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2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83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7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6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49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0A250-5CC0-1746-B209-08E8B0DAE6AF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1 Título">
            <a:extLst>
              <a:ext uri="{FF2B5EF4-FFF2-40B4-BE49-F238E27FC236}">
                <a16:creationId xmlns:a16="http://schemas.microsoft.com/office/drawing/2014/main" id="{188589C2-4DA7-9A0A-EFF5-6E6079898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7350" y="2997982"/>
            <a:ext cx="5829300" cy="11025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ES" altLang="es-ES" sz="5000" dirty="0">
                <a:latin typeface="Arial" panose="020B0604020202020204" pitchFamily="34" charset="0"/>
                <a:cs typeface="Arial" panose="020B0604020202020204" pitchFamily="34" charset="0"/>
              </a:rPr>
              <a:t>TITULO</a:t>
            </a:r>
          </a:p>
        </p:txBody>
      </p:sp>
      <p:sp>
        <p:nvSpPr>
          <p:cNvPr id="48" name="2 Subtítulo">
            <a:extLst>
              <a:ext uri="{FF2B5EF4-FFF2-40B4-BE49-F238E27FC236}">
                <a16:creationId xmlns:a16="http://schemas.microsoft.com/office/drawing/2014/main" id="{A52E22A5-F033-3434-D6DF-58E06E5EE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1700" y="4421455"/>
            <a:ext cx="4800600" cy="304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s-ES" altLang="es-ES" sz="1800" dirty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sp>
        <p:nvSpPr>
          <p:cNvPr id="49" name="2 Subtítulo">
            <a:extLst>
              <a:ext uri="{FF2B5EF4-FFF2-40B4-BE49-F238E27FC236}">
                <a16:creationId xmlns:a16="http://schemas.microsoft.com/office/drawing/2014/main" id="{4AB823A9-B3D6-9FC9-0444-2E5CEA773BB5}"/>
              </a:ext>
            </a:extLst>
          </p:cNvPr>
          <p:cNvSpPr txBox="1">
            <a:spLocks/>
          </p:cNvSpPr>
          <p:nvPr/>
        </p:nvSpPr>
        <p:spPr>
          <a:xfrm>
            <a:off x="2171700" y="5110816"/>
            <a:ext cx="4800600" cy="304800"/>
          </a:xfrm>
          <a:prstGeom prst="rect">
            <a:avLst/>
          </a:prstGeom>
          <a:ln>
            <a:noFill/>
          </a:ln>
        </p:spPr>
        <p:txBody>
          <a:bodyPr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Filiación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0313782C-B522-17BD-DD0C-B8027A6A85E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189934"/>
            <a:ext cx="9144000" cy="2353214"/>
            <a:chOff x="0" y="189934"/>
            <a:chExt cx="9144000" cy="2353214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A5575C79-ED28-3636-EF25-F9D65A255B0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189934"/>
              <a:ext cx="9144000" cy="2353214"/>
            </a:xfrm>
            <a:prstGeom prst="rect">
              <a:avLst/>
            </a:prstGeom>
            <a:solidFill>
              <a:srgbClr val="D09E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Imagen 6" descr="Mapa&#10;&#10;Descripción generada automáticamente">
              <a:extLst>
                <a:ext uri="{FF2B5EF4-FFF2-40B4-BE49-F238E27FC236}">
                  <a16:creationId xmlns:a16="http://schemas.microsoft.com/office/drawing/2014/main" id="{FA033428-0476-9E3E-C487-DE292895E10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9559" y="189934"/>
              <a:ext cx="6624882" cy="23532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102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E739A1C3-63F2-B034-FA94-D56FA8C8C70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9861"/>
            <a:ext cx="9144000" cy="1006736"/>
            <a:chOff x="0" y="-9861"/>
            <a:chExt cx="9144000" cy="10067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02CA01F-8E67-18BE-12E4-4C1B814925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9144000" cy="996875"/>
            </a:xfrm>
            <a:prstGeom prst="rect">
              <a:avLst/>
            </a:prstGeom>
            <a:solidFill>
              <a:srgbClr val="D09E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6" name="Imagen 5" descr="Mapa&#10;&#10;Descripción generada automáticamente">
              <a:extLst>
                <a:ext uri="{FF2B5EF4-FFF2-40B4-BE49-F238E27FC236}">
                  <a16:creationId xmlns:a16="http://schemas.microsoft.com/office/drawing/2014/main" id="{741650BF-A977-11BB-59AB-973F20D9E1D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000"/>
            <a:stretch/>
          </p:blipFill>
          <p:spPr>
            <a:xfrm>
              <a:off x="7550106" y="-9861"/>
              <a:ext cx="1593894" cy="1006736"/>
            </a:xfrm>
            <a:prstGeom prst="rect">
              <a:avLst/>
            </a:prstGeom>
          </p:spPr>
        </p:pic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EDF4CCB-2C11-139E-35E6-6B27948E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97" y="177961"/>
            <a:ext cx="2994767" cy="809144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ES" sz="3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9DE4A2-8355-58CD-1BA2-5A77EC96B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228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E739A1C3-63F2-B034-FA94-D56FA8C8C70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9861"/>
            <a:ext cx="9144000" cy="1006736"/>
            <a:chOff x="0" y="-9861"/>
            <a:chExt cx="9144000" cy="10067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02CA01F-8E67-18BE-12E4-4C1B814925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9144000" cy="996875"/>
            </a:xfrm>
            <a:prstGeom prst="rect">
              <a:avLst/>
            </a:prstGeom>
            <a:solidFill>
              <a:srgbClr val="D09E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6" name="Imagen 5" descr="Mapa&#10;&#10;Descripción generada automáticamente">
              <a:extLst>
                <a:ext uri="{FF2B5EF4-FFF2-40B4-BE49-F238E27FC236}">
                  <a16:creationId xmlns:a16="http://schemas.microsoft.com/office/drawing/2014/main" id="{741650BF-A977-11BB-59AB-973F20D9E1D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000"/>
            <a:stretch/>
          </p:blipFill>
          <p:spPr>
            <a:xfrm>
              <a:off x="7550106" y="-9861"/>
              <a:ext cx="1593894" cy="1006736"/>
            </a:xfrm>
            <a:prstGeom prst="rect">
              <a:avLst/>
            </a:prstGeom>
          </p:spPr>
        </p:pic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EDF4CCB-2C11-139E-35E6-6B27948E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97" y="177961"/>
            <a:ext cx="2994767" cy="809144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9DE4A2-8355-58CD-1BA2-5A77EC96B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69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E739A1C3-63F2-B034-FA94-D56FA8C8C70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9861"/>
            <a:ext cx="9144000" cy="1006736"/>
            <a:chOff x="0" y="-9861"/>
            <a:chExt cx="9144000" cy="10067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02CA01F-8E67-18BE-12E4-4C1B814925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9144000" cy="996875"/>
            </a:xfrm>
            <a:prstGeom prst="rect">
              <a:avLst/>
            </a:prstGeom>
            <a:solidFill>
              <a:srgbClr val="D09E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6" name="Imagen 5" descr="Mapa&#10;&#10;Descripción generada automáticamente">
              <a:extLst>
                <a:ext uri="{FF2B5EF4-FFF2-40B4-BE49-F238E27FC236}">
                  <a16:creationId xmlns:a16="http://schemas.microsoft.com/office/drawing/2014/main" id="{741650BF-A977-11BB-59AB-973F20D9E1D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000"/>
            <a:stretch/>
          </p:blipFill>
          <p:spPr>
            <a:xfrm>
              <a:off x="7550106" y="-9861"/>
              <a:ext cx="1593894" cy="1006736"/>
            </a:xfrm>
            <a:prstGeom prst="rect">
              <a:avLst/>
            </a:prstGeom>
          </p:spPr>
        </p:pic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EDF4CCB-2C11-139E-35E6-6B27948E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97" y="177961"/>
            <a:ext cx="2994767" cy="809144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Metodología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9DE4A2-8355-58CD-1BA2-5A77EC96B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31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E739A1C3-63F2-B034-FA94-D56FA8C8C70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9861"/>
            <a:ext cx="9144000" cy="1006736"/>
            <a:chOff x="0" y="-9861"/>
            <a:chExt cx="9144000" cy="10067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02CA01F-8E67-18BE-12E4-4C1B814925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9144000" cy="996875"/>
            </a:xfrm>
            <a:prstGeom prst="rect">
              <a:avLst/>
            </a:prstGeom>
            <a:solidFill>
              <a:srgbClr val="D09E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6" name="Imagen 5" descr="Mapa&#10;&#10;Descripción generada automáticamente">
              <a:extLst>
                <a:ext uri="{FF2B5EF4-FFF2-40B4-BE49-F238E27FC236}">
                  <a16:creationId xmlns:a16="http://schemas.microsoft.com/office/drawing/2014/main" id="{741650BF-A977-11BB-59AB-973F20D9E1D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000"/>
            <a:stretch/>
          </p:blipFill>
          <p:spPr>
            <a:xfrm>
              <a:off x="7550106" y="-9861"/>
              <a:ext cx="1593894" cy="1006736"/>
            </a:xfrm>
            <a:prstGeom prst="rect">
              <a:avLst/>
            </a:prstGeom>
          </p:spPr>
        </p:pic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EDF4CCB-2C11-139E-35E6-6B27948E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97" y="177961"/>
            <a:ext cx="2994767" cy="809144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9DE4A2-8355-58CD-1BA2-5A77EC96B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59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E739A1C3-63F2-B034-FA94-D56FA8C8C70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9861"/>
            <a:ext cx="9144000" cy="1006736"/>
            <a:chOff x="0" y="-9861"/>
            <a:chExt cx="9144000" cy="10067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02CA01F-8E67-18BE-12E4-4C1B814925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9144000" cy="996875"/>
            </a:xfrm>
            <a:prstGeom prst="rect">
              <a:avLst/>
            </a:prstGeom>
            <a:solidFill>
              <a:srgbClr val="D09E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6" name="Imagen 5" descr="Mapa&#10;&#10;Descripción generada automáticamente">
              <a:extLst>
                <a:ext uri="{FF2B5EF4-FFF2-40B4-BE49-F238E27FC236}">
                  <a16:creationId xmlns:a16="http://schemas.microsoft.com/office/drawing/2014/main" id="{741650BF-A977-11BB-59AB-973F20D9E1D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000"/>
            <a:stretch/>
          </p:blipFill>
          <p:spPr>
            <a:xfrm>
              <a:off x="7550106" y="-9861"/>
              <a:ext cx="1593894" cy="1006736"/>
            </a:xfrm>
            <a:prstGeom prst="rect">
              <a:avLst/>
            </a:prstGeom>
          </p:spPr>
        </p:pic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EDF4CCB-2C11-139E-35E6-6B27948E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97" y="177961"/>
            <a:ext cx="2994767" cy="809144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9DE4A2-8355-58CD-1BA2-5A77EC96B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664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Tema de 2022">
  <a:themeElements>
    <a:clrScheme name="Office 2013 - Tema de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de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de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32</TotalTime>
  <Words>8</Words>
  <Application>Microsoft Office PowerPoint</Application>
  <PresentationFormat>Presentación en pantalla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2013 - Tema de 2022</vt:lpstr>
      <vt:lpstr>TITULO</vt:lpstr>
      <vt:lpstr>Introducción</vt:lpstr>
      <vt:lpstr>Objetivos</vt:lpstr>
      <vt:lpstr>Metodología</vt:lpstr>
      <vt:lpstr>Resultados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Rosa M Giráldez</dc:creator>
  <cp:lastModifiedBy>marta rosel perez morales</cp:lastModifiedBy>
  <cp:revision>6</cp:revision>
  <dcterms:created xsi:type="dcterms:W3CDTF">2023-11-23T09:52:14Z</dcterms:created>
  <dcterms:modified xsi:type="dcterms:W3CDTF">2024-04-02T11:34:06Z</dcterms:modified>
</cp:coreProperties>
</file>