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28800425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6" userDrawn="1">
          <p15:clr>
            <a:srgbClr val="A4A3A4"/>
          </p15:clr>
        </p15:guide>
        <p15:guide id="2" pos="1000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3" d="100"/>
          <a:sy n="13" d="100"/>
        </p:scale>
        <p:origin x="2650" y="134"/>
      </p:cViewPr>
      <p:guideLst>
        <p:guide orient="horz" pos="13606"/>
        <p:guide pos="1000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032" y="7070108"/>
            <a:ext cx="24480361" cy="15040222"/>
          </a:xfrm>
        </p:spPr>
        <p:txBody>
          <a:bodyPr anchor="b"/>
          <a:lstStyle>
            <a:lvl1pPr algn="ctr">
              <a:defRPr sz="1889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053" y="22690338"/>
            <a:ext cx="21600319" cy="10430151"/>
          </a:xfrm>
        </p:spPr>
        <p:txBody>
          <a:bodyPr/>
          <a:lstStyle>
            <a:lvl1pPr marL="0" indent="0" algn="ctr">
              <a:buNone/>
              <a:defRPr sz="7559"/>
            </a:lvl1pPr>
            <a:lvl2pPr marL="1440043" indent="0" algn="ctr">
              <a:buNone/>
              <a:defRPr sz="6299"/>
            </a:lvl2pPr>
            <a:lvl3pPr marL="2880086" indent="0" algn="ctr">
              <a:buNone/>
              <a:defRPr sz="5669"/>
            </a:lvl3pPr>
            <a:lvl4pPr marL="4320129" indent="0" algn="ctr">
              <a:buNone/>
              <a:defRPr sz="5040"/>
            </a:lvl4pPr>
            <a:lvl5pPr marL="5760171" indent="0" algn="ctr">
              <a:buNone/>
              <a:defRPr sz="5040"/>
            </a:lvl5pPr>
            <a:lvl6pPr marL="7200214" indent="0" algn="ctr">
              <a:buNone/>
              <a:defRPr sz="5040"/>
            </a:lvl6pPr>
            <a:lvl7pPr marL="8640257" indent="0" algn="ctr">
              <a:buNone/>
              <a:defRPr sz="5040"/>
            </a:lvl7pPr>
            <a:lvl8pPr marL="10080300" indent="0" algn="ctr">
              <a:buNone/>
              <a:defRPr sz="5040"/>
            </a:lvl8pPr>
            <a:lvl9pPr marL="11520343" indent="0" algn="ctr">
              <a:buNone/>
              <a:defRPr sz="504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AF741-F4B1-4FFD-BBD7-B95B5BC5A4B9}" type="datetimeFigureOut">
              <a:rPr lang="es-ES" smtClean="0"/>
              <a:t>30/04/2024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B6993-C51E-4412-998D-77DE4015DC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8382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AF741-F4B1-4FFD-BBD7-B95B5BC5A4B9}" type="datetimeFigureOut">
              <a:rPr lang="es-ES" smtClean="0"/>
              <a:t>30/04/2024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B6993-C51E-4412-998D-77DE4015DC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4490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10306" y="2300034"/>
            <a:ext cx="6210092" cy="366105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0031" y="2300034"/>
            <a:ext cx="18270270" cy="3661054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AF741-F4B1-4FFD-BBD7-B95B5BC5A4B9}" type="datetimeFigureOut">
              <a:rPr lang="es-ES" smtClean="0"/>
              <a:t>30/04/2024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B6993-C51E-4412-998D-77DE4015DC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43617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AF741-F4B1-4FFD-BBD7-B95B5BC5A4B9}" type="datetimeFigureOut">
              <a:rPr lang="es-ES" smtClean="0"/>
              <a:t>30/04/2024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B6993-C51E-4412-998D-77DE4015DC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37374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030" y="10770172"/>
            <a:ext cx="24840367" cy="17970262"/>
          </a:xfrm>
        </p:spPr>
        <p:txBody>
          <a:bodyPr anchor="b"/>
          <a:lstStyle>
            <a:lvl1pPr>
              <a:defRPr sz="1889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5030" y="28910440"/>
            <a:ext cx="24840367" cy="9450136"/>
          </a:xfrm>
        </p:spPr>
        <p:txBody>
          <a:bodyPr/>
          <a:lstStyle>
            <a:lvl1pPr marL="0" indent="0">
              <a:buNone/>
              <a:defRPr sz="7559">
                <a:solidFill>
                  <a:schemeClr val="tx1"/>
                </a:solidFill>
              </a:defRPr>
            </a:lvl1pPr>
            <a:lvl2pPr marL="1440043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2pPr>
            <a:lvl3pPr marL="288008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3pPr>
            <a:lvl4pPr marL="4320129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4pPr>
            <a:lvl5pPr marL="5760171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5pPr>
            <a:lvl6pPr marL="7200214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6pPr>
            <a:lvl7pPr marL="8640257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7pPr>
            <a:lvl8pPr marL="1008030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8pPr>
            <a:lvl9pPr marL="11520343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AF741-F4B1-4FFD-BBD7-B95B5BC5A4B9}" type="datetimeFigureOut">
              <a:rPr lang="es-ES" smtClean="0"/>
              <a:t>30/04/2024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B6993-C51E-4412-998D-77DE4015DC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80318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0029" y="11500170"/>
            <a:ext cx="12240181" cy="2741040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80215" y="11500170"/>
            <a:ext cx="12240181" cy="2741040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AF741-F4B1-4FFD-BBD7-B95B5BC5A4B9}" type="datetimeFigureOut">
              <a:rPr lang="es-ES" smtClean="0"/>
              <a:t>30/04/2024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B6993-C51E-4412-998D-77DE4015DC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5880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300044"/>
            <a:ext cx="24840367" cy="835012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3784" y="10590160"/>
            <a:ext cx="12183928" cy="5190073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3784" y="15780233"/>
            <a:ext cx="12183928" cy="2321034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580217" y="10590160"/>
            <a:ext cx="12243932" cy="5190073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580217" y="15780233"/>
            <a:ext cx="12243932" cy="2321034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AF741-F4B1-4FFD-BBD7-B95B5BC5A4B9}" type="datetimeFigureOut">
              <a:rPr lang="es-ES" smtClean="0"/>
              <a:t>30/04/2024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B6993-C51E-4412-998D-77DE4015DC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1171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AF741-F4B1-4FFD-BBD7-B95B5BC5A4B9}" type="datetimeFigureOut">
              <a:rPr lang="es-ES" smtClean="0"/>
              <a:t>30/04/2024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B6993-C51E-4412-998D-77DE4015DC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0515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AF741-F4B1-4FFD-BBD7-B95B5BC5A4B9}" type="datetimeFigureOut">
              <a:rPr lang="es-ES" smtClean="0"/>
              <a:t>30/04/2024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B6993-C51E-4412-998D-77DE4015DC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77761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880042"/>
            <a:ext cx="9288887" cy="1008014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43932" y="6220102"/>
            <a:ext cx="14580215" cy="30700453"/>
          </a:xfrm>
        </p:spPr>
        <p:txBody>
          <a:bodyPr/>
          <a:lstStyle>
            <a:lvl1pPr>
              <a:defRPr sz="10079"/>
            </a:lvl1pPr>
            <a:lvl2pPr>
              <a:defRPr sz="8819"/>
            </a:lvl2pPr>
            <a:lvl3pPr>
              <a:defRPr sz="7559"/>
            </a:lvl3pPr>
            <a:lvl4pPr>
              <a:defRPr sz="6299"/>
            </a:lvl4pPr>
            <a:lvl5pPr>
              <a:defRPr sz="6299"/>
            </a:lvl5pPr>
            <a:lvl6pPr>
              <a:defRPr sz="6299"/>
            </a:lvl6pPr>
            <a:lvl7pPr>
              <a:defRPr sz="6299"/>
            </a:lvl7pPr>
            <a:lvl8pPr>
              <a:defRPr sz="6299"/>
            </a:lvl8pPr>
            <a:lvl9pPr>
              <a:defRPr sz="6299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960191"/>
            <a:ext cx="9288887" cy="24010358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AF741-F4B1-4FFD-BBD7-B95B5BC5A4B9}" type="datetimeFigureOut">
              <a:rPr lang="es-ES" smtClean="0"/>
              <a:t>30/04/2024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B6993-C51E-4412-998D-77DE4015DC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8099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880042"/>
            <a:ext cx="9288887" cy="1008014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43932" y="6220102"/>
            <a:ext cx="14580215" cy="30700453"/>
          </a:xfrm>
        </p:spPr>
        <p:txBody>
          <a:bodyPr anchor="t"/>
          <a:lstStyle>
            <a:lvl1pPr marL="0" indent="0">
              <a:buNone/>
              <a:defRPr sz="10079"/>
            </a:lvl1pPr>
            <a:lvl2pPr marL="1440043" indent="0">
              <a:buNone/>
              <a:defRPr sz="8819"/>
            </a:lvl2pPr>
            <a:lvl3pPr marL="2880086" indent="0">
              <a:buNone/>
              <a:defRPr sz="7559"/>
            </a:lvl3pPr>
            <a:lvl4pPr marL="4320129" indent="0">
              <a:buNone/>
              <a:defRPr sz="6299"/>
            </a:lvl4pPr>
            <a:lvl5pPr marL="5760171" indent="0">
              <a:buNone/>
              <a:defRPr sz="6299"/>
            </a:lvl5pPr>
            <a:lvl6pPr marL="7200214" indent="0">
              <a:buNone/>
              <a:defRPr sz="6299"/>
            </a:lvl6pPr>
            <a:lvl7pPr marL="8640257" indent="0">
              <a:buNone/>
              <a:defRPr sz="6299"/>
            </a:lvl7pPr>
            <a:lvl8pPr marL="10080300" indent="0">
              <a:buNone/>
              <a:defRPr sz="6299"/>
            </a:lvl8pPr>
            <a:lvl9pPr marL="11520343" indent="0">
              <a:buNone/>
              <a:defRPr sz="6299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960191"/>
            <a:ext cx="9288887" cy="24010358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AF741-F4B1-4FFD-BBD7-B95B5BC5A4B9}" type="datetimeFigureOut">
              <a:rPr lang="es-ES" smtClean="0"/>
              <a:t>30/04/2024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B6993-C51E-4412-998D-77DE4015DC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0469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0029" y="2300044"/>
            <a:ext cx="24840367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0029" y="11500170"/>
            <a:ext cx="24840367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80029" y="40040601"/>
            <a:ext cx="648009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CAF741-F4B1-4FFD-BBD7-B95B5BC5A4B9}" type="datetimeFigureOut">
              <a:rPr lang="es-ES" smtClean="0"/>
              <a:t>30/04/2024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40141" y="40040601"/>
            <a:ext cx="9720143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40300" y="40040601"/>
            <a:ext cx="648009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3B6993-C51E-4412-998D-77DE4015DC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04594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880086" rtl="0" eaLnBrk="1" latinLnBrk="0" hangingPunct="1">
        <a:lnSpc>
          <a:spcPct val="90000"/>
        </a:lnSpc>
        <a:spcBef>
          <a:spcPct val="0"/>
        </a:spcBef>
        <a:buNone/>
        <a:defRPr sz="1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0021" indent="-720021" algn="l" defTabSz="2880086" rtl="0" eaLnBrk="1" latinLnBrk="0" hangingPunct="1">
        <a:lnSpc>
          <a:spcPct val="90000"/>
        </a:lnSpc>
        <a:spcBef>
          <a:spcPts val="3150"/>
        </a:spcBef>
        <a:buFont typeface="Arial" panose="020B0604020202020204" pitchFamily="34" charset="0"/>
        <a:buChar char="•"/>
        <a:defRPr sz="8819" kern="1200">
          <a:solidFill>
            <a:schemeClr val="tx1"/>
          </a:solidFill>
          <a:latin typeface="+mn-lt"/>
          <a:ea typeface="+mn-ea"/>
          <a:cs typeface="+mn-cs"/>
        </a:defRPr>
      </a:lvl1pPr>
      <a:lvl2pPr marL="21600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2pPr>
      <a:lvl3pPr marL="3600107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6299" kern="1200">
          <a:solidFill>
            <a:schemeClr val="tx1"/>
          </a:solidFill>
          <a:latin typeface="+mn-lt"/>
          <a:ea typeface="+mn-ea"/>
          <a:cs typeface="+mn-cs"/>
        </a:defRPr>
      </a:lvl3pPr>
      <a:lvl4pPr marL="5040150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6480193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920236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9360278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800321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22403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1pPr>
      <a:lvl2pPr marL="14400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880086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3pPr>
      <a:lvl4pPr marL="4320129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5760171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200214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8640257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08030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15203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A199E83F-B978-610F-2DCD-54076C1D59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5876588" y="1946901"/>
            <a:ext cx="12236450" cy="4346488"/>
          </a:xfrm>
          <a:prstGeom prst="rect">
            <a:avLst/>
          </a:prstGeom>
        </p:spPr>
      </p:pic>
      <p:sp>
        <p:nvSpPr>
          <p:cNvPr id="10" name="Text Box 21">
            <a:extLst>
              <a:ext uri="{FF2B5EF4-FFF2-40B4-BE49-F238E27FC236}">
                <a16:creationId xmlns:a16="http://schemas.microsoft.com/office/drawing/2014/main" id="{A7DD83C0-5F02-0A1F-CA77-659765F345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565" y="20604163"/>
            <a:ext cx="27466925" cy="1051011"/>
          </a:xfrm>
          <a:prstGeom prst="rect">
            <a:avLst/>
          </a:prstGeom>
          <a:solidFill>
            <a:schemeClr val="accent1">
              <a:lumMod val="75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lIns="370283" tIns="185143" rIns="370283" bIns="185143">
            <a:spAutoFit/>
          </a:bodyPr>
          <a:lstStyle>
            <a:lvl1pPr defTabSz="4319588" eaLnBrk="0" hangingPunct="0">
              <a:defRPr sz="8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4319588" eaLnBrk="0" hangingPunct="0">
              <a:defRPr sz="8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4319588" eaLnBrk="0" hangingPunct="0">
              <a:defRPr sz="8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4319588" eaLnBrk="0" hangingPunct="0">
              <a:defRPr sz="8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4319588" eaLnBrk="0" hangingPunct="0">
              <a:defRPr sz="8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s-ES_tradnl" altLang="es-ES" sz="4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RESULTADOS</a:t>
            </a:r>
            <a:endParaRPr lang="es-ES" altLang="es-ES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1" name="Text Box 4">
            <a:extLst>
              <a:ext uri="{FF2B5EF4-FFF2-40B4-BE49-F238E27FC236}">
                <a16:creationId xmlns:a16="http://schemas.microsoft.com/office/drawing/2014/main" id="{5AFAF22E-4360-5FE3-4181-232E4019C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4613" y="2065930"/>
            <a:ext cx="13865860" cy="2836115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</p:spPr>
        <p:txBody>
          <a:bodyPr wrap="square" lIns="370283" tIns="185143" rIns="370283" bIns="185143">
            <a:spAutoFit/>
          </a:bodyPr>
          <a:lstStyle>
            <a:lvl1pPr defTabSz="4319588" eaLnBrk="0" hangingPunct="0">
              <a:spcBef>
                <a:spcPct val="20000"/>
              </a:spcBef>
              <a:buChar char="•"/>
              <a:defRPr sz="129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19588" eaLnBrk="0" hangingPunct="0">
              <a:spcBef>
                <a:spcPct val="20000"/>
              </a:spcBef>
              <a:buChar char="–"/>
              <a:defRPr sz="11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19588" eaLnBrk="0" hangingPunct="0">
              <a:spcBef>
                <a:spcPct val="20000"/>
              </a:spcBef>
              <a:buChar char="•"/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19588" eaLnBrk="0" hangingPunct="0">
              <a:spcBef>
                <a:spcPct val="20000"/>
              </a:spcBef>
              <a:buChar char="–"/>
              <a:defRPr sz="81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19588" eaLnBrk="0" hangingPunct="0">
              <a:spcBef>
                <a:spcPct val="20000"/>
              </a:spcBef>
              <a:buChar char="»"/>
              <a:defRPr sz="81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s-ES_tradnl" altLang="es-ES" sz="5800" b="1" dirty="0"/>
              <a:t>TÍTULO / TITLE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" altLang="es-ES" sz="5100" b="1" dirty="0">
              <a:latin typeface="Times New Roman" pitchFamily="16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" altLang="es-ES" sz="5100" b="1" dirty="0">
              <a:latin typeface="Times New Roman" pitchFamily="16" charset="0"/>
            </a:endParaRPr>
          </a:p>
        </p:txBody>
      </p:sp>
      <p:sp>
        <p:nvSpPr>
          <p:cNvPr id="12" name="Text Box 5">
            <a:extLst>
              <a:ext uri="{FF2B5EF4-FFF2-40B4-BE49-F238E27FC236}">
                <a16:creationId xmlns:a16="http://schemas.microsoft.com/office/drawing/2014/main" id="{810D50A5-7C4D-2AB9-CE52-AAC76DD427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563" y="5057226"/>
            <a:ext cx="14848205" cy="8817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70283" tIns="185143" rIns="370283" bIns="185143">
            <a:spAutoFit/>
          </a:bodyPr>
          <a:lstStyle>
            <a:lvl1pPr defTabSz="4319588">
              <a:spcBef>
                <a:spcPct val="20000"/>
              </a:spcBef>
              <a:buChar char="•"/>
              <a:defRPr sz="12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19588">
              <a:spcBef>
                <a:spcPct val="20000"/>
              </a:spcBef>
              <a:buChar char="–"/>
              <a:defRPr sz="1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19588">
              <a:spcBef>
                <a:spcPct val="20000"/>
              </a:spcBef>
              <a:buChar char="•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19588">
              <a:spcBef>
                <a:spcPct val="20000"/>
              </a:spcBef>
              <a:buChar char="–"/>
              <a:defRPr sz="8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19588">
              <a:spcBef>
                <a:spcPct val="20000"/>
              </a:spcBef>
              <a:buChar char="»"/>
              <a:defRPr sz="8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es-ES" sz="3300" i="1" dirty="0"/>
              <a:t>Autores / </a:t>
            </a:r>
            <a:r>
              <a:rPr lang="es-ES_tradnl" altLang="es-ES" sz="3300" i="1" dirty="0" err="1"/>
              <a:t>Authors</a:t>
            </a:r>
            <a:endParaRPr lang="es-ES" altLang="es-ES" sz="3300" i="1" dirty="0"/>
          </a:p>
        </p:txBody>
      </p:sp>
      <p:sp>
        <p:nvSpPr>
          <p:cNvPr id="13" name="Text Box 6">
            <a:extLst>
              <a:ext uri="{FF2B5EF4-FFF2-40B4-BE49-F238E27FC236}">
                <a16:creationId xmlns:a16="http://schemas.microsoft.com/office/drawing/2014/main" id="{26C60755-40C3-A46C-6A0D-36CB2DB5D1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563" y="5949401"/>
            <a:ext cx="14848205" cy="8817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70283" tIns="185143" rIns="370283" bIns="185143">
            <a:spAutoFit/>
          </a:bodyPr>
          <a:lstStyle>
            <a:lvl1pPr defTabSz="4319588">
              <a:spcBef>
                <a:spcPct val="20000"/>
              </a:spcBef>
              <a:buChar char="•"/>
              <a:defRPr sz="12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19588">
              <a:spcBef>
                <a:spcPct val="20000"/>
              </a:spcBef>
              <a:buChar char="–"/>
              <a:defRPr sz="1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19588">
              <a:spcBef>
                <a:spcPct val="20000"/>
              </a:spcBef>
              <a:buChar char="•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19588">
              <a:spcBef>
                <a:spcPct val="20000"/>
              </a:spcBef>
              <a:buChar char="–"/>
              <a:defRPr sz="8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19588">
              <a:spcBef>
                <a:spcPct val="20000"/>
              </a:spcBef>
              <a:buChar char="»"/>
              <a:defRPr sz="8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es-ES" sz="3300" dirty="0"/>
              <a:t>Filiación </a:t>
            </a:r>
            <a:endParaRPr lang="es-ES" altLang="es-ES" sz="3300" dirty="0"/>
          </a:p>
        </p:txBody>
      </p:sp>
      <p:sp>
        <p:nvSpPr>
          <p:cNvPr id="14" name="Text Box 7">
            <a:extLst>
              <a:ext uri="{FF2B5EF4-FFF2-40B4-BE49-F238E27FC236}">
                <a16:creationId xmlns:a16="http://schemas.microsoft.com/office/drawing/2014/main" id="{1C59AE71-C936-7ED2-71DF-6B9CF20CAF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563" y="11556366"/>
            <a:ext cx="9801920" cy="1051011"/>
          </a:xfrm>
          <a:prstGeom prst="rect">
            <a:avLst/>
          </a:prstGeom>
          <a:solidFill>
            <a:schemeClr val="accent1">
              <a:lumMod val="75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lIns="370283" tIns="185143" rIns="370283" bIns="185143">
            <a:spAutoFit/>
          </a:bodyPr>
          <a:lstStyle>
            <a:lvl1pPr defTabSz="4319588" eaLnBrk="0" hangingPunct="0">
              <a:defRPr sz="8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4319588" eaLnBrk="0" hangingPunct="0">
              <a:defRPr sz="8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4319588" eaLnBrk="0" hangingPunct="0">
              <a:defRPr sz="8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4319588" eaLnBrk="0" hangingPunct="0">
              <a:defRPr sz="8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4319588" eaLnBrk="0" hangingPunct="0">
              <a:defRPr sz="8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s-ES_tradnl" altLang="es-ES" sz="4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OBJETIVOS</a:t>
            </a:r>
            <a:endParaRPr lang="es-ES" altLang="es-ES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5" name="Text Box 8">
            <a:extLst>
              <a:ext uri="{FF2B5EF4-FFF2-40B4-BE49-F238E27FC236}">
                <a16:creationId xmlns:a16="http://schemas.microsoft.com/office/drawing/2014/main" id="{3727DF46-B5FF-A1B8-83B5-AE7FCCC272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5494" y="11556366"/>
            <a:ext cx="16447544" cy="1051011"/>
          </a:xfrm>
          <a:prstGeom prst="rect">
            <a:avLst/>
          </a:prstGeom>
          <a:solidFill>
            <a:schemeClr val="accent1">
              <a:lumMod val="75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lIns="370283" tIns="185143" rIns="370283" bIns="185143">
            <a:spAutoFit/>
          </a:bodyPr>
          <a:lstStyle>
            <a:lvl1pPr defTabSz="4319588" eaLnBrk="0" hangingPunct="0">
              <a:defRPr sz="8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4319588" eaLnBrk="0" hangingPunct="0">
              <a:defRPr sz="8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4319588" eaLnBrk="0" hangingPunct="0">
              <a:defRPr sz="8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4319588" eaLnBrk="0" hangingPunct="0">
              <a:defRPr sz="8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4319588" eaLnBrk="0" hangingPunct="0">
              <a:defRPr sz="8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s-ES_tradnl" altLang="es-ES" sz="4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MÉTODO</a:t>
            </a:r>
            <a:endParaRPr lang="es-ES" altLang="es-ES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6" name="Text Box 9">
            <a:extLst>
              <a:ext uri="{FF2B5EF4-FFF2-40B4-BE49-F238E27FC236}">
                <a16:creationId xmlns:a16="http://schemas.microsoft.com/office/drawing/2014/main" id="{9B505731-BC25-F40A-DB0C-2491374BC3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564" y="33567874"/>
            <a:ext cx="17826037" cy="1051011"/>
          </a:xfrm>
          <a:prstGeom prst="rect">
            <a:avLst/>
          </a:prstGeom>
          <a:solidFill>
            <a:schemeClr val="accent1">
              <a:lumMod val="75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lIns="370283" tIns="185143" rIns="370283" bIns="185143">
            <a:spAutoFit/>
          </a:bodyPr>
          <a:lstStyle>
            <a:lvl1pPr defTabSz="4319588" eaLnBrk="0" hangingPunct="0">
              <a:defRPr sz="8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4319588" eaLnBrk="0" hangingPunct="0">
              <a:defRPr sz="8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4319588" eaLnBrk="0" hangingPunct="0">
              <a:defRPr sz="8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4319588" eaLnBrk="0" hangingPunct="0">
              <a:defRPr sz="8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4319588" eaLnBrk="0" hangingPunct="0">
              <a:defRPr sz="8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s-ES_tradnl" altLang="es-ES" sz="4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CONCLUSIONES</a:t>
            </a:r>
            <a:endParaRPr lang="es-ES" altLang="es-ES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7" name="Text Box 11">
            <a:extLst>
              <a:ext uri="{FF2B5EF4-FFF2-40B4-BE49-F238E27FC236}">
                <a16:creationId xmlns:a16="http://schemas.microsoft.com/office/drawing/2014/main" id="{6CEAF2F5-B695-4376-A875-0E3D0EEB85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850" y="13212129"/>
            <a:ext cx="9801919" cy="663715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</p:spPr>
        <p:txBody>
          <a:bodyPr wrap="square" lIns="370283" tIns="185143" rIns="370283" bIns="185143">
            <a:spAutoFit/>
          </a:bodyPr>
          <a:lstStyle>
            <a:lvl1pPr defTabSz="4319588" eaLnBrk="0" hangingPunct="0">
              <a:spcBef>
                <a:spcPct val="20000"/>
              </a:spcBef>
              <a:buChar char="•"/>
              <a:defRPr sz="129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19588" eaLnBrk="0" hangingPunct="0">
              <a:spcBef>
                <a:spcPct val="20000"/>
              </a:spcBef>
              <a:buChar char="–"/>
              <a:defRPr sz="11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19588" eaLnBrk="0" hangingPunct="0">
              <a:spcBef>
                <a:spcPct val="20000"/>
              </a:spcBef>
              <a:buChar char="•"/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19588" eaLnBrk="0" hangingPunct="0">
              <a:spcBef>
                <a:spcPct val="20000"/>
              </a:spcBef>
              <a:buChar char="–"/>
              <a:defRPr sz="81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19588" eaLnBrk="0" hangingPunct="0">
              <a:spcBef>
                <a:spcPct val="20000"/>
              </a:spcBef>
              <a:buChar char="»"/>
              <a:defRPr sz="81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s-ES_tradnl" altLang="es-ES" sz="3700" dirty="0"/>
              <a:t>Texto 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" altLang="es-ES" sz="3700" dirty="0"/>
          </a:p>
        </p:txBody>
      </p:sp>
      <p:sp>
        <p:nvSpPr>
          <p:cNvPr id="18" name="Text Box 12">
            <a:extLst>
              <a:ext uri="{FF2B5EF4-FFF2-40B4-BE49-F238E27FC236}">
                <a16:creationId xmlns:a16="http://schemas.microsoft.com/office/drawing/2014/main" id="{26CEDE64-C3AD-7019-08CB-56C5BB51FC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4950" y="13212129"/>
            <a:ext cx="16448088" cy="663715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</p:spPr>
        <p:txBody>
          <a:bodyPr wrap="square" lIns="370283" tIns="185143" rIns="370283" bIns="185143">
            <a:spAutoFit/>
          </a:bodyPr>
          <a:lstStyle>
            <a:lvl1pPr defTabSz="4319588" eaLnBrk="0" hangingPunct="0">
              <a:spcBef>
                <a:spcPct val="20000"/>
              </a:spcBef>
              <a:buChar char="•"/>
              <a:defRPr sz="129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19588" eaLnBrk="0" hangingPunct="0">
              <a:spcBef>
                <a:spcPct val="20000"/>
              </a:spcBef>
              <a:buChar char="–"/>
              <a:defRPr sz="11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19588" eaLnBrk="0" hangingPunct="0">
              <a:spcBef>
                <a:spcPct val="20000"/>
              </a:spcBef>
              <a:buChar char="•"/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19588" eaLnBrk="0" hangingPunct="0">
              <a:spcBef>
                <a:spcPct val="20000"/>
              </a:spcBef>
              <a:buChar char="–"/>
              <a:defRPr sz="81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19588" eaLnBrk="0" hangingPunct="0">
              <a:spcBef>
                <a:spcPct val="20000"/>
              </a:spcBef>
              <a:buChar char="»"/>
              <a:defRPr sz="81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s-ES_tradnl" altLang="es-ES" sz="3700" dirty="0"/>
              <a:t>Texto 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/>
          </a:p>
        </p:txBody>
      </p:sp>
      <p:sp>
        <p:nvSpPr>
          <p:cNvPr id="19" name="Text Box 13">
            <a:extLst>
              <a:ext uri="{FF2B5EF4-FFF2-40B4-BE49-F238E27FC236}">
                <a16:creationId xmlns:a16="http://schemas.microsoft.com/office/drawing/2014/main" id="{96750589-1A59-F034-0473-4543495AA0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69050" y="35193473"/>
            <a:ext cx="9043988" cy="4944384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</p:spPr>
        <p:txBody>
          <a:bodyPr wrap="square" lIns="370283" tIns="185143" rIns="370283" bIns="185143">
            <a:spAutoFit/>
          </a:bodyPr>
          <a:lstStyle>
            <a:lvl1pPr defTabSz="4319588" eaLnBrk="0" hangingPunct="0">
              <a:spcBef>
                <a:spcPct val="20000"/>
              </a:spcBef>
              <a:buChar char="•"/>
              <a:defRPr sz="129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19588" eaLnBrk="0" hangingPunct="0">
              <a:spcBef>
                <a:spcPct val="20000"/>
              </a:spcBef>
              <a:buChar char="–"/>
              <a:defRPr sz="11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19588" eaLnBrk="0" hangingPunct="0">
              <a:spcBef>
                <a:spcPct val="20000"/>
              </a:spcBef>
              <a:buChar char="•"/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19588" eaLnBrk="0" hangingPunct="0">
              <a:spcBef>
                <a:spcPct val="20000"/>
              </a:spcBef>
              <a:buChar char="–"/>
              <a:defRPr sz="81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19588" eaLnBrk="0" hangingPunct="0">
              <a:spcBef>
                <a:spcPct val="20000"/>
              </a:spcBef>
              <a:buChar char="»"/>
              <a:defRPr sz="81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s-ES_tradnl" altLang="es-ES" sz="3300" dirty="0"/>
              <a:t>Texto 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300" dirty="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300" dirty="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300" dirty="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300" dirty="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300" dirty="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300" dirty="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300" dirty="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s-ES" altLang="es-ES" sz="3300" dirty="0"/>
          </a:p>
        </p:txBody>
      </p:sp>
      <p:sp>
        <p:nvSpPr>
          <p:cNvPr id="20" name="Text Box 14">
            <a:extLst>
              <a:ext uri="{FF2B5EF4-FFF2-40B4-BE49-F238E27FC236}">
                <a16:creationId xmlns:a16="http://schemas.microsoft.com/office/drawing/2014/main" id="{C321E170-10DB-2C05-8C32-9E53EB9614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564" y="35204586"/>
            <a:ext cx="17826037" cy="492899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</p:spPr>
        <p:txBody>
          <a:bodyPr wrap="square" lIns="370283" tIns="185143" rIns="370283" bIns="185143">
            <a:spAutoFit/>
          </a:bodyPr>
          <a:lstStyle>
            <a:lvl1pPr defTabSz="4319588" eaLnBrk="0" hangingPunct="0">
              <a:spcBef>
                <a:spcPct val="20000"/>
              </a:spcBef>
              <a:buChar char="•"/>
              <a:defRPr sz="129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19588" eaLnBrk="0" hangingPunct="0">
              <a:spcBef>
                <a:spcPct val="20000"/>
              </a:spcBef>
              <a:buChar char="–"/>
              <a:defRPr sz="11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19588" eaLnBrk="0" hangingPunct="0">
              <a:spcBef>
                <a:spcPct val="20000"/>
              </a:spcBef>
              <a:buChar char="•"/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19588" eaLnBrk="0" hangingPunct="0">
              <a:spcBef>
                <a:spcPct val="20000"/>
              </a:spcBef>
              <a:buChar char="–"/>
              <a:defRPr sz="81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19588" eaLnBrk="0" hangingPunct="0">
              <a:spcBef>
                <a:spcPct val="20000"/>
              </a:spcBef>
              <a:buChar char="»"/>
              <a:defRPr sz="81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s-ES_tradnl" altLang="es-ES" sz="3700" dirty="0"/>
              <a:t>Texto 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" altLang="es-ES" sz="3700" dirty="0"/>
          </a:p>
        </p:txBody>
      </p:sp>
      <p:sp>
        <p:nvSpPr>
          <p:cNvPr id="21" name="Text Box 15">
            <a:extLst>
              <a:ext uri="{FF2B5EF4-FFF2-40B4-BE49-F238E27FC236}">
                <a16:creationId xmlns:a16="http://schemas.microsoft.com/office/drawing/2014/main" id="{EAEAB6FA-A373-65DF-AD8B-F5A7559E72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30950" y="33532949"/>
            <a:ext cx="9126538" cy="1051011"/>
          </a:xfrm>
          <a:prstGeom prst="rect">
            <a:avLst/>
          </a:prstGeom>
          <a:solidFill>
            <a:schemeClr val="accent1">
              <a:lumMod val="75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lIns="370283" tIns="185143" rIns="370283" bIns="185143">
            <a:spAutoFit/>
          </a:bodyPr>
          <a:lstStyle>
            <a:lvl1pPr defTabSz="4319588" eaLnBrk="0" hangingPunct="0">
              <a:defRPr sz="8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4319588" eaLnBrk="0" hangingPunct="0">
              <a:defRPr sz="8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4319588" eaLnBrk="0" hangingPunct="0">
              <a:defRPr sz="8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4319588" eaLnBrk="0" hangingPunct="0">
              <a:defRPr sz="8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4319588" eaLnBrk="0" hangingPunct="0">
              <a:defRPr sz="8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s-ES_tradnl" altLang="es-ES" sz="4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REFERENCIAS</a:t>
            </a:r>
            <a:endParaRPr lang="es-ES" altLang="es-ES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3" name="Text Box 18">
            <a:extLst>
              <a:ext uri="{FF2B5EF4-FFF2-40B4-BE49-F238E27FC236}">
                <a16:creationId xmlns:a16="http://schemas.microsoft.com/office/drawing/2014/main" id="{A5A95534-616A-5C43-DC56-369AA4A6D5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850" y="22264688"/>
            <a:ext cx="27408188" cy="834531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</p:spPr>
        <p:txBody>
          <a:bodyPr wrap="square" lIns="370283" tIns="185143" rIns="370283" bIns="185143">
            <a:spAutoFit/>
          </a:bodyPr>
          <a:lstStyle>
            <a:lvl1pPr defTabSz="4319588" eaLnBrk="0" hangingPunct="0">
              <a:spcBef>
                <a:spcPct val="20000"/>
              </a:spcBef>
              <a:buChar char="•"/>
              <a:defRPr sz="129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19588" eaLnBrk="0" hangingPunct="0">
              <a:spcBef>
                <a:spcPct val="20000"/>
              </a:spcBef>
              <a:buChar char="–"/>
              <a:defRPr sz="11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19588" eaLnBrk="0" hangingPunct="0">
              <a:spcBef>
                <a:spcPct val="20000"/>
              </a:spcBef>
              <a:buChar char="•"/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19588" eaLnBrk="0" hangingPunct="0">
              <a:spcBef>
                <a:spcPct val="20000"/>
              </a:spcBef>
              <a:buChar char="–"/>
              <a:defRPr sz="81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19588" eaLnBrk="0" hangingPunct="0">
              <a:spcBef>
                <a:spcPct val="20000"/>
              </a:spcBef>
              <a:buChar char="»"/>
              <a:defRPr sz="81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s-ES_tradnl" altLang="es-ES" sz="3700" dirty="0"/>
              <a:t>Texto 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" altLang="es-ES" sz="3700" dirty="0"/>
          </a:p>
        </p:txBody>
      </p:sp>
    </p:spTree>
    <p:extLst>
      <p:ext uri="{BB962C8B-B14F-4D97-AF65-F5344CB8AC3E}">
        <p14:creationId xmlns:p14="http://schemas.microsoft.com/office/powerpoint/2010/main" val="2985129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Tema de 2022">
  <a:themeElements>
    <a:clrScheme name="Office 2013 - Tema de 202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Tema de 2022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Tema de 2022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147</TotalTime>
  <Words>17</Words>
  <Application>Microsoft Office PowerPoint</Application>
  <PresentationFormat>Personalizado</PresentationFormat>
  <Paragraphs>51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2013 - Tema de 2022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Rosa M Giráldez</dc:creator>
  <cp:lastModifiedBy>Maria Paz Aguilar Caballos</cp:lastModifiedBy>
  <cp:revision>6</cp:revision>
  <dcterms:created xsi:type="dcterms:W3CDTF">2023-11-23T09:35:07Z</dcterms:created>
  <dcterms:modified xsi:type="dcterms:W3CDTF">2024-04-30T11:50:15Z</dcterms:modified>
</cp:coreProperties>
</file>