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3"/>
  </p:notesMasterIdLst>
  <p:sldIdLst>
    <p:sldId id="256" r:id="rId2"/>
    <p:sldId id="272" r:id="rId3"/>
    <p:sldId id="271" r:id="rId4"/>
    <p:sldId id="273" r:id="rId5"/>
    <p:sldId id="269" r:id="rId6"/>
    <p:sldId id="270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87952" autoAdjust="0"/>
  </p:normalViewPr>
  <p:slideViewPr>
    <p:cSldViewPr snapToGrid="0">
      <p:cViewPr varScale="1">
        <p:scale>
          <a:sx n="101" d="100"/>
          <a:sy n="101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A6953-B3F5-44BF-982D-DCDDA911FBA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0B1B3B-915D-4AE4-BFB5-A527E4B05A3B}">
      <dgm:prSet phldrT="[Texto]"/>
      <dgm:spPr/>
      <dgm:t>
        <a:bodyPr/>
        <a:lstStyle/>
        <a:p>
          <a:r>
            <a:rPr lang="es-ES" dirty="0"/>
            <a:t>Trabajo Jerárquico </a:t>
          </a:r>
        </a:p>
      </dgm:t>
    </dgm:pt>
    <dgm:pt modelId="{E21BB023-07D2-4252-BDA7-83872E0D1E6D}" type="parTrans" cxnId="{C9C3F98B-C52F-4BD8-9B0B-A0E289CD78B6}">
      <dgm:prSet/>
      <dgm:spPr/>
      <dgm:t>
        <a:bodyPr/>
        <a:lstStyle/>
        <a:p>
          <a:endParaRPr lang="es-ES"/>
        </a:p>
      </dgm:t>
    </dgm:pt>
    <dgm:pt modelId="{CB6398A4-AEDB-44A8-A34E-8BE57F9692A9}" type="sibTrans" cxnId="{C9C3F98B-C52F-4BD8-9B0B-A0E289CD78B6}">
      <dgm:prSet/>
      <dgm:spPr/>
      <dgm:t>
        <a:bodyPr/>
        <a:lstStyle/>
        <a:p>
          <a:endParaRPr lang="es-ES"/>
        </a:p>
      </dgm:t>
    </dgm:pt>
    <dgm:pt modelId="{5FFD48CC-E13C-4E09-89EA-009B8ED947BE}">
      <dgm:prSet phldrT="[Texto]"/>
      <dgm:spPr/>
      <dgm:t>
        <a:bodyPr/>
        <a:lstStyle/>
        <a:p>
          <a:r>
            <a:rPr lang="es-ES" b="0" i="0" dirty="0"/>
            <a:t>Autoridad y responsabilidad</a:t>
          </a:r>
          <a:endParaRPr lang="es-ES" dirty="0"/>
        </a:p>
      </dgm:t>
    </dgm:pt>
    <dgm:pt modelId="{C23A6E2B-B17C-41A1-8992-354208E4783A}" type="parTrans" cxnId="{35DB07C1-3DE8-4F51-A979-F006D8DD4FA5}">
      <dgm:prSet/>
      <dgm:spPr/>
      <dgm:t>
        <a:bodyPr/>
        <a:lstStyle/>
        <a:p>
          <a:endParaRPr lang="es-ES"/>
        </a:p>
      </dgm:t>
    </dgm:pt>
    <dgm:pt modelId="{50F97D3D-AE7E-4724-A6E2-9F91CDD535D8}" type="sibTrans" cxnId="{35DB07C1-3DE8-4F51-A979-F006D8DD4FA5}">
      <dgm:prSet/>
      <dgm:spPr/>
      <dgm:t>
        <a:bodyPr/>
        <a:lstStyle/>
        <a:p>
          <a:endParaRPr lang="es-ES"/>
        </a:p>
      </dgm:t>
    </dgm:pt>
    <dgm:pt modelId="{A136DB47-7D52-434F-92D4-91AC57195F53}">
      <dgm:prSet phldrT="[Texto]"/>
      <dgm:spPr/>
      <dgm:t>
        <a:bodyPr/>
        <a:lstStyle/>
        <a:p>
          <a:r>
            <a:rPr lang="es-ES" b="0" i="0" dirty="0"/>
            <a:t>Jerarquía de comunicación</a:t>
          </a:r>
          <a:endParaRPr lang="es-ES" dirty="0"/>
        </a:p>
      </dgm:t>
    </dgm:pt>
    <dgm:pt modelId="{FF16ACBE-82DF-49E5-B9FF-8CF2D7DA09E0}" type="parTrans" cxnId="{A9EF85E6-4277-4A46-9C0E-77C830090B5E}">
      <dgm:prSet/>
      <dgm:spPr/>
      <dgm:t>
        <a:bodyPr/>
        <a:lstStyle/>
        <a:p>
          <a:endParaRPr lang="es-ES"/>
        </a:p>
      </dgm:t>
    </dgm:pt>
    <dgm:pt modelId="{9827C292-F9E7-426A-A66C-9FF21B10C20A}" type="sibTrans" cxnId="{A9EF85E6-4277-4A46-9C0E-77C830090B5E}">
      <dgm:prSet/>
      <dgm:spPr/>
      <dgm:t>
        <a:bodyPr/>
        <a:lstStyle/>
        <a:p>
          <a:endParaRPr lang="es-ES"/>
        </a:p>
      </dgm:t>
    </dgm:pt>
    <dgm:pt modelId="{237C5DCC-BB03-4D91-9B68-5E06259C703B}">
      <dgm:prSet phldrT="[Texto]"/>
      <dgm:spPr/>
      <dgm:t>
        <a:bodyPr/>
        <a:lstStyle/>
        <a:p>
          <a:r>
            <a:rPr lang="es-ES" dirty="0"/>
            <a:t>Trabajo en red</a:t>
          </a:r>
        </a:p>
      </dgm:t>
    </dgm:pt>
    <dgm:pt modelId="{C9B81EAB-91CF-45B4-B148-B2FFBC036F28}" type="parTrans" cxnId="{0930B264-BB5D-4D8A-A932-9AB1DD71F183}">
      <dgm:prSet/>
      <dgm:spPr/>
      <dgm:t>
        <a:bodyPr/>
        <a:lstStyle/>
        <a:p>
          <a:endParaRPr lang="es-ES"/>
        </a:p>
      </dgm:t>
    </dgm:pt>
    <dgm:pt modelId="{4C10CCCB-E03A-41DC-99C6-8ED27E33053B}" type="sibTrans" cxnId="{0930B264-BB5D-4D8A-A932-9AB1DD71F183}">
      <dgm:prSet/>
      <dgm:spPr/>
      <dgm:t>
        <a:bodyPr/>
        <a:lstStyle/>
        <a:p>
          <a:endParaRPr lang="es-ES"/>
        </a:p>
      </dgm:t>
    </dgm:pt>
    <dgm:pt modelId="{E98B5A82-9E31-45CB-B9A5-AF9D5C7204D2}">
      <dgm:prSet phldrT="[Texto]"/>
      <dgm:spPr/>
      <dgm:t>
        <a:bodyPr/>
        <a:lstStyle/>
        <a:p>
          <a:r>
            <a:rPr lang="es-ES" b="0" i="0" dirty="0"/>
            <a:t>Colaboración</a:t>
          </a:r>
          <a:endParaRPr lang="es-ES" dirty="0"/>
        </a:p>
      </dgm:t>
    </dgm:pt>
    <dgm:pt modelId="{78175814-4B40-43FB-95BC-D30BF7056C10}" type="parTrans" cxnId="{69BC1CCD-0D88-4C5F-8BAB-AD8BFFC436A0}">
      <dgm:prSet/>
      <dgm:spPr/>
      <dgm:t>
        <a:bodyPr/>
        <a:lstStyle/>
        <a:p>
          <a:endParaRPr lang="es-ES"/>
        </a:p>
      </dgm:t>
    </dgm:pt>
    <dgm:pt modelId="{531F6FFB-8A02-4563-BF99-C4E1E1F955FE}" type="sibTrans" cxnId="{69BC1CCD-0D88-4C5F-8BAB-AD8BFFC436A0}">
      <dgm:prSet/>
      <dgm:spPr/>
      <dgm:t>
        <a:bodyPr/>
        <a:lstStyle/>
        <a:p>
          <a:endParaRPr lang="es-ES"/>
        </a:p>
      </dgm:t>
    </dgm:pt>
    <dgm:pt modelId="{AAE4AD3D-F21F-45D6-97D1-96D8A97D7A03}">
      <dgm:prSet phldrT="[Texto]"/>
      <dgm:spPr/>
      <dgm:t>
        <a:bodyPr/>
        <a:lstStyle/>
        <a:p>
          <a:r>
            <a:rPr lang="es-ES" b="0" i="0" dirty="0"/>
            <a:t>Comunicación abierta</a:t>
          </a:r>
          <a:endParaRPr lang="es-ES" dirty="0"/>
        </a:p>
      </dgm:t>
    </dgm:pt>
    <dgm:pt modelId="{46B3F87E-972B-4D0A-BCED-DFF135412DE9}" type="parTrans" cxnId="{49877D9C-49B1-44C0-AA48-BB588156C8EA}">
      <dgm:prSet/>
      <dgm:spPr/>
      <dgm:t>
        <a:bodyPr/>
        <a:lstStyle/>
        <a:p>
          <a:endParaRPr lang="es-ES"/>
        </a:p>
      </dgm:t>
    </dgm:pt>
    <dgm:pt modelId="{416EB4AE-6E65-4427-8D7B-9C350C89AB22}" type="sibTrans" cxnId="{49877D9C-49B1-44C0-AA48-BB588156C8EA}">
      <dgm:prSet/>
      <dgm:spPr/>
      <dgm:t>
        <a:bodyPr/>
        <a:lstStyle/>
        <a:p>
          <a:endParaRPr lang="es-ES"/>
        </a:p>
      </dgm:t>
    </dgm:pt>
    <dgm:pt modelId="{35C0A803-19AF-400F-A591-810E7DE5F799}">
      <dgm:prSet phldrT="[Texto]"/>
      <dgm:spPr/>
      <dgm:t>
        <a:bodyPr/>
        <a:lstStyle/>
        <a:p>
          <a:r>
            <a:rPr lang="es-ES" b="0" i="0" dirty="0"/>
            <a:t>Toma de decisiones centralizada</a:t>
          </a:r>
          <a:endParaRPr lang="es-ES" dirty="0"/>
        </a:p>
      </dgm:t>
    </dgm:pt>
    <dgm:pt modelId="{5FB0E77B-0342-431F-9AE1-2B246B6AB829}" type="parTrans" cxnId="{FF6EF6BE-8E4E-484C-BE72-78FE2B3DD772}">
      <dgm:prSet/>
      <dgm:spPr/>
    </dgm:pt>
    <dgm:pt modelId="{A0161BF4-FC3A-4A65-B5E2-382166BB1B60}" type="sibTrans" cxnId="{FF6EF6BE-8E4E-484C-BE72-78FE2B3DD772}">
      <dgm:prSet/>
      <dgm:spPr/>
    </dgm:pt>
    <dgm:pt modelId="{DF516F04-4C83-46ED-A4E5-50E7E1699A23}">
      <dgm:prSet phldrT="[Texto]"/>
      <dgm:spPr/>
      <dgm:t>
        <a:bodyPr/>
        <a:lstStyle/>
        <a:p>
          <a:r>
            <a:rPr lang="es-ES" b="0" i="0" dirty="0"/>
            <a:t>Interdependencia</a:t>
          </a:r>
          <a:endParaRPr lang="es-ES" dirty="0"/>
        </a:p>
      </dgm:t>
    </dgm:pt>
    <dgm:pt modelId="{46AA822F-D310-4275-A042-26E8555335F2}" type="parTrans" cxnId="{C3805A99-8EEB-4BE6-95A0-B0B810DA6D63}">
      <dgm:prSet/>
      <dgm:spPr/>
    </dgm:pt>
    <dgm:pt modelId="{F3076CED-1339-4276-BF62-6AA621D6CB91}" type="sibTrans" cxnId="{C3805A99-8EEB-4BE6-95A0-B0B810DA6D63}">
      <dgm:prSet/>
      <dgm:spPr/>
    </dgm:pt>
    <dgm:pt modelId="{3DE63E45-B26C-485F-BA9C-C67E5F17A1F2}" type="pres">
      <dgm:prSet presAssocID="{49BA6953-B3F5-44BF-982D-DCDDA911FB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9C9B31-083D-466C-AC3B-C7F80E47FF22}" type="pres">
      <dgm:prSet presAssocID="{670B1B3B-915D-4AE4-BFB5-A527E4B05A3B}" presName="comp" presStyleCnt="0"/>
      <dgm:spPr/>
    </dgm:pt>
    <dgm:pt modelId="{4F48251F-4351-4B59-A868-17C16BADD255}" type="pres">
      <dgm:prSet presAssocID="{670B1B3B-915D-4AE4-BFB5-A527E4B05A3B}" presName="box" presStyleLbl="node1" presStyleIdx="0" presStyleCnt="2"/>
      <dgm:spPr/>
      <dgm:t>
        <a:bodyPr/>
        <a:lstStyle/>
        <a:p>
          <a:endParaRPr lang="es-ES"/>
        </a:p>
      </dgm:t>
    </dgm:pt>
    <dgm:pt modelId="{49B817D7-0B21-4FAD-9EE2-AF20B0194980}" type="pres">
      <dgm:prSet presAssocID="{670B1B3B-915D-4AE4-BFB5-A527E4B05A3B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20000" b="-20000"/>
          </a:stretch>
        </a:blipFill>
      </dgm:spPr>
    </dgm:pt>
    <dgm:pt modelId="{3CA79F8F-796B-47B4-AF34-732AC7F89E7B}" type="pres">
      <dgm:prSet presAssocID="{670B1B3B-915D-4AE4-BFB5-A527E4B05A3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916321-ED38-4A8A-9E75-BEB3E1394454}" type="pres">
      <dgm:prSet presAssocID="{CB6398A4-AEDB-44A8-A34E-8BE57F9692A9}" presName="spacer" presStyleCnt="0"/>
      <dgm:spPr/>
    </dgm:pt>
    <dgm:pt modelId="{FD2EC531-9BF5-48F0-B1C3-C2760375D646}" type="pres">
      <dgm:prSet presAssocID="{237C5DCC-BB03-4D91-9B68-5E06259C703B}" presName="comp" presStyleCnt="0"/>
      <dgm:spPr/>
    </dgm:pt>
    <dgm:pt modelId="{EC414116-FA74-4650-BB59-BBE4D07474CB}" type="pres">
      <dgm:prSet presAssocID="{237C5DCC-BB03-4D91-9B68-5E06259C703B}" presName="box" presStyleLbl="node1" presStyleIdx="1" presStyleCnt="2"/>
      <dgm:spPr/>
      <dgm:t>
        <a:bodyPr/>
        <a:lstStyle/>
        <a:p>
          <a:endParaRPr lang="es-ES"/>
        </a:p>
      </dgm:t>
    </dgm:pt>
    <dgm:pt modelId="{B24AB116-847C-48C2-88E6-ACBE985C8F5E}" type="pres">
      <dgm:prSet presAssocID="{237C5DCC-BB03-4D91-9B68-5E06259C703B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9D7C160D-493C-4FBB-ACB8-2149CD4A19CB}" type="pres">
      <dgm:prSet presAssocID="{237C5DCC-BB03-4D91-9B68-5E06259C703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805A99-8EEB-4BE6-95A0-B0B810DA6D63}" srcId="{237C5DCC-BB03-4D91-9B68-5E06259C703B}" destId="{DF516F04-4C83-46ED-A4E5-50E7E1699A23}" srcOrd="2" destOrd="0" parTransId="{46AA822F-D310-4275-A042-26E8555335F2}" sibTransId="{F3076CED-1339-4276-BF62-6AA621D6CB91}"/>
    <dgm:cxn modelId="{B112C160-51F4-4C87-B99A-EE4D8CD90DE5}" type="presOf" srcId="{A136DB47-7D52-434F-92D4-91AC57195F53}" destId="{4F48251F-4351-4B59-A868-17C16BADD255}" srcOrd="0" destOrd="2" presId="urn:microsoft.com/office/officeart/2005/8/layout/vList4"/>
    <dgm:cxn modelId="{E47A8995-6248-4612-9C9F-E042EE240A37}" type="presOf" srcId="{237C5DCC-BB03-4D91-9B68-5E06259C703B}" destId="{EC414116-FA74-4650-BB59-BBE4D07474CB}" srcOrd="0" destOrd="0" presId="urn:microsoft.com/office/officeart/2005/8/layout/vList4"/>
    <dgm:cxn modelId="{CF002842-8D3D-49DB-BBEE-BCED26B2D25A}" type="presOf" srcId="{237C5DCC-BB03-4D91-9B68-5E06259C703B}" destId="{9D7C160D-493C-4FBB-ACB8-2149CD4A19CB}" srcOrd="1" destOrd="0" presId="urn:microsoft.com/office/officeart/2005/8/layout/vList4"/>
    <dgm:cxn modelId="{C98B169E-45BA-4169-AEC4-2537691601AC}" type="presOf" srcId="{AAE4AD3D-F21F-45D6-97D1-96D8A97D7A03}" destId="{9D7C160D-493C-4FBB-ACB8-2149CD4A19CB}" srcOrd="1" destOrd="2" presId="urn:microsoft.com/office/officeart/2005/8/layout/vList4"/>
    <dgm:cxn modelId="{5F1D7751-4C4F-4158-85C9-18CA7D06C995}" type="presOf" srcId="{35C0A803-19AF-400F-A591-810E7DE5F799}" destId="{4F48251F-4351-4B59-A868-17C16BADD255}" srcOrd="0" destOrd="3" presId="urn:microsoft.com/office/officeart/2005/8/layout/vList4"/>
    <dgm:cxn modelId="{B546CE87-9364-4DDF-87C9-C04A8955BA5F}" type="presOf" srcId="{5FFD48CC-E13C-4E09-89EA-009B8ED947BE}" destId="{4F48251F-4351-4B59-A868-17C16BADD255}" srcOrd="0" destOrd="1" presId="urn:microsoft.com/office/officeart/2005/8/layout/vList4"/>
    <dgm:cxn modelId="{C9C3F98B-C52F-4BD8-9B0B-A0E289CD78B6}" srcId="{49BA6953-B3F5-44BF-982D-DCDDA911FBAB}" destId="{670B1B3B-915D-4AE4-BFB5-A527E4B05A3B}" srcOrd="0" destOrd="0" parTransId="{E21BB023-07D2-4252-BDA7-83872E0D1E6D}" sibTransId="{CB6398A4-AEDB-44A8-A34E-8BE57F9692A9}"/>
    <dgm:cxn modelId="{06880CE9-D418-448E-B0BA-A213E89746E4}" type="presOf" srcId="{670B1B3B-915D-4AE4-BFB5-A527E4B05A3B}" destId="{4F48251F-4351-4B59-A868-17C16BADD255}" srcOrd="0" destOrd="0" presId="urn:microsoft.com/office/officeart/2005/8/layout/vList4"/>
    <dgm:cxn modelId="{69BC1CCD-0D88-4C5F-8BAB-AD8BFFC436A0}" srcId="{237C5DCC-BB03-4D91-9B68-5E06259C703B}" destId="{E98B5A82-9E31-45CB-B9A5-AF9D5C7204D2}" srcOrd="0" destOrd="0" parTransId="{78175814-4B40-43FB-95BC-D30BF7056C10}" sibTransId="{531F6FFB-8A02-4563-BF99-C4E1E1F955FE}"/>
    <dgm:cxn modelId="{62B334C0-D219-44C4-9B7C-E576C37664C2}" type="presOf" srcId="{670B1B3B-915D-4AE4-BFB5-A527E4B05A3B}" destId="{3CA79F8F-796B-47B4-AF34-732AC7F89E7B}" srcOrd="1" destOrd="0" presId="urn:microsoft.com/office/officeart/2005/8/layout/vList4"/>
    <dgm:cxn modelId="{54D8D278-DF18-472C-9D45-D90733505894}" type="presOf" srcId="{49BA6953-B3F5-44BF-982D-DCDDA911FBAB}" destId="{3DE63E45-B26C-485F-BA9C-C67E5F17A1F2}" srcOrd="0" destOrd="0" presId="urn:microsoft.com/office/officeart/2005/8/layout/vList4"/>
    <dgm:cxn modelId="{048A7E62-9E46-419C-AEF1-F7F874C06A3C}" type="presOf" srcId="{E98B5A82-9E31-45CB-B9A5-AF9D5C7204D2}" destId="{EC414116-FA74-4650-BB59-BBE4D07474CB}" srcOrd="0" destOrd="1" presId="urn:microsoft.com/office/officeart/2005/8/layout/vList4"/>
    <dgm:cxn modelId="{1F78C53E-CEA7-455F-9CBB-89A0C9CD0DCE}" type="presOf" srcId="{DF516F04-4C83-46ED-A4E5-50E7E1699A23}" destId="{EC414116-FA74-4650-BB59-BBE4D07474CB}" srcOrd="0" destOrd="3" presId="urn:microsoft.com/office/officeart/2005/8/layout/vList4"/>
    <dgm:cxn modelId="{35DB07C1-3DE8-4F51-A979-F006D8DD4FA5}" srcId="{670B1B3B-915D-4AE4-BFB5-A527E4B05A3B}" destId="{5FFD48CC-E13C-4E09-89EA-009B8ED947BE}" srcOrd="0" destOrd="0" parTransId="{C23A6E2B-B17C-41A1-8992-354208E4783A}" sibTransId="{50F97D3D-AE7E-4724-A6E2-9F91CDD535D8}"/>
    <dgm:cxn modelId="{205D74BC-C024-4124-B56F-51112F23AC8E}" type="presOf" srcId="{DF516F04-4C83-46ED-A4E5-50E7E1699A23}" destId="{9D7C160D-493C-4FBB-ACB8-2149CD4A19CB}" srcOrd="1" destOrd="3" presId="urn:microsoft.com/office/officeart/2005/8/layout/vList4"/>
    <dgm:cxn modelId="{F04087A0-F6DC-4FCF-B094-A2398B02E591}" type="presOf" srcId="{5FFD48CC-E13C-4E09-89EA-009B8ED947BE}" destId="{3CA79F8F-796B-47B4-AF34-732AC7F89E7B}" srcOrd="1" destOrd="1" presId="urn:microsoft.com/office/officeart/2005/8/layout/vList4"/>
    <dgm:cxn modelId="{FF6EF6BE-8E4E-484C-BE72-78FE2B3DD772}" srcId="{670B1B3B-915D-4AE4-BFB5-A527E4B05A3B}" destId="{35C0A803-19AF-400F-A591-810E7DE5F799}" srcOrd="2" destOrd="0" parTransId="{5FB0E77B-0342-431F-9AE1-2B246B6AB829}" sibTransId="{A0161BF4-FC3A-4A65-B5E2-382166BB1B60}"/>
    <dgm:cxn modelId="{62909645-DA93-46B1-A27A-B861764425BB}" type="presOf" srcId="{AAE4AD3D-F21F-45D6-97D1-96D8A97D7A03}" destId="{EC414116-FA74-4650-BB59-BBE4D07474CB}" srcOrd="0" destOrd="2" presId="urn:microsoft.com/office/officeart/2005/8/layout/vList4"/>
    <dgm:cxn modelId="{49877D9C-49B1-44C0-AA48-BB588156C8EA}" srcId="{237C5DCC-BB03-4D91-9B68-5E06259C703B}" destId="{AAE4AD3D-F21F-45D6-97D1-96D8A97D7A03}" srcOrd="1" destOrd="0" parTransId="{46B3F87E-972B-4D0A-BCED-DFF135412DE9}" sibTransId="{416EB4AE-6E65-4427-8D7B-9C350C89AB22}"/>
    <dgm:cxn modelId="{5EA4A9FD-F021-41D5-ACBF-8761CA01C61A}" type="presOf" srcId="{A136DB47-7D52-434F-92D4-91AC57195F53}" destId="{3CA79F8F-796B-47B4-AF34-732AC7F89E7B}" srcOrd="1" destOrd="2" presId="urn:microsoft.com/office/officeart/2005/8/layout/vList4"/>
    <dgm:cxn modelId="{660522A8-CE61-4209-81EB-FE174ACCB9CA}" type="presOf" srcId="{E98B5A82-9E31-45CB-B9A5-AF9D5C7204D2}" destId="{9D7C160D-493C-4FBB-ACB8-2149CD4A19CB}" srcOrd="1" destOrd="1" presId="urn:microsoft.com/office/officeart/2005/8/layout/vList4"/>
    <dgm:cxn modelId="{0930B264-BB5D-4D8A-A932-9AB1DD71F183}" srcId="{49BA6953-B3F5-44BF-982D-DCDDA911FBAB}" destId="{237C5DCC-BB03-4D91-9B68-5E06259C703B}" srcOrd="1" destOrd="0" parTransId="{C9B81EAB-91CF-45B4-B148-B2FFBC036F28}" sibTransId="{4C10CCCB-E03A-41DC-99C6-8ED27E33053B}"/>
    <dgm:cxn modelId="{4428DDAF-9F93-4419-91ED-9DB3451720E9}" type="presOf" srcId="{35C0A803-19AF-400F-A591-810E7DE5F799}" destId="{3CA79F8F-796B-47B4-AF34-732AC7F89E7B}" srcOrd="1" destOrd="3" presId="urn:microsoft.com/office/officeart/2005/8/layout/vList4"/>
    <dgm:cxn modelId="{A9EF85E6-4277-4A46-9C0E-77C830090B5E}" srcId="{670B1B3B-915D-4AE4-BFB5-A527E4B05A3B}" destId="{A136DB47-7D52-434F-92D4-91AC57195F53}" srcOrd="1" destOrd="0" parTransId="{FF16ACBE-82DF-49E5-B9FF-8CF2D7DA09E0}" sibTransId="{9827C292-F9E7-426A-A66C-9FF21B10C20A}"/>
    <dgm:cxn modelId="{06960283-07F9-411A-AE06-BC96EA8D961D}" type="presParOf" srcId="{3DE63E45-B26C-485F-BA9C-C67E5F17A1F2}" destId="{729C9B31-083D-466C-AC3B-C7F80E47FF22}" srcOrd="0" destOrd="0" presId="urn:microsoft.com/office/officeart/2005/8/layout/vList4"/>
    <dgm:cxn modelId="{BFCCA24B-B02C-4E8B-8213-647DF5C7D033}" type="presParOf" srcId="{729C9B31-083D-466C-AC3B-C7F80E47FF22}" destId="{4F48251F-4351-4B59-A868-17C16BADD255}" srcOrd="0" destOrd="0" presId="urn:microsoft.com/office/officeart/2005/8/layout/vList4"/>
    <dgm:cxn modelId="{4D48EDF9-424B-43E5-B66C-B17B818FAA94}" type="presParOf" srcId="{729C9B31-083D-466C-AC3B-C7F80E47FF22}" destId="{49B817D7-0B21-4FAD-9EE2-AF20B0194980}" srcOrd="1" destOrd="0" presId="urn:microsoft.com/office/officeart/2005/8/layout/vList4"/>
    <dgm:cxn modelId="{980DA7E4-C621-42E8-8D6F-6D91B64154DF}" type="presParOf" srcId="{729C9B31-083D-466C-AC3B-C7F80E47FF22}" destId="{3CA79F8F-796B-47B4-AF34-732AC7F89E7B}" srcOrd="2" destOrd="0" presId="urn:microsoft.com/office/officeart/2005/8/layout/vList4"/>
    <dgm:cxn modelId="{4EBC1EFA-659C-4E75-B60E-A1649F8780F5}" type="presParOf" srcId="{3DE63E45-B26C-485F-BA9C-C67E5F17A1F2}" destId="{9C916321-ED38-4A8A-9E75-BEB3E1394454}" srcOrd="1" destOrd="0" presId="urn:microsoft.com/office/officeart/2005/8/layout/vList4"/>
    <dgm:cxn modelId="{5DDCDF63-80B1-4C42-9439-12897A76DFA3}" type="presParOf" srcId="{3DE63E45-B26C-485F-BA9C-C67E5F17A1F2}" destId="{FD2EC531-9BF5-48F0-B1C3-C2760375D646}" srcOrd="2" destOrd="0" presId="urn:microsoft.com/office/officeart/2005/8/layout/vList4"/>
    <dgm:cxn modelId="{11182730-64B1-4B9C-A574-18B940576A37}" type="presParOf" srcId="{FD2EC531-9BF5-48F0-B1C3-C2760375D646}" destId="{EC414116-FA74-4650-BB59-BBE4D07474CB}" srcOrd="0" destOrd="0" presId="urn:microsoft.com/office/officeart/2005/8/layout/vList4"/>
    <dgm:cxn modelId="{AF8B5889-8246-4EC6-91C9-8FE3C267E940}" type="presParOf" srcId="{FD2EC531-9BF5-48F0-B1C3-C2760375D646}" destId="{B24AB116-847C-48C2-88E6-ACBE985C8F5E}" srcOrd="1" destOrd="0" presId="urn:microsoft.com/office/officeart/2005/8/layout/vList4"/>
    <dgm:cxn modelId="{B0DA49D0-2A9D-4E1F-AE2E-6B3E68DC8854}" type="presParOf" srcId="{FD2EC531-9BF5-48F0-B1C3-C2760375D646}" destId="{9D7C160D-493C-4FBB-ACB8-2149CD4A19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3A6B7-B30C-4E8B-80B6-15C7A6A17C9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D4F0D-662D-434C-82A7-973D0F7C77DF}">
      <dgm:prSet phldrT="[Texto]"/>
      <dgm:spPr/>
      <dgm:t>
        <a:bodyPr/>
        <a:lstStyle/>
        <a:p>
          <a:r>
            <a:rPr lang="es-ES" b="0" i="0"/>
            <a:t>Acceso a </a:t>
          </a:r>
          <a:r>
            <a:rPr lang="es-ES" b="0" i="0" dirty="0"/>
            <a:t>diversidad de conocimientos y habilidades</a:t>
          </a:r>
          <a:endParaRPr lang="es-ES" dirty="0"/>
        </a:p>
      </dgm:t>
    </dgm:pt>
    <dgm:pt modelId="{DBC594C0-A640-43C9-989D-B5177D7CC76D}" type="parTrans" cxnId="{9BA7F174-0FCE-44FA-B6A5-8C4DA6F49222}">
      <dgm:prSet/>
      <dgm:spPr/>
      <dgm:t>
        <a:bodyPr/>
        <a:lstStyle/>
        <a:p>
          <a:endParaRPr lang="es-ES"/>
        </a:p>
      </dgm:t>
    </dgm:pt>
    <dgm:pt modelId="{7D24894C-C28F-4679-9097-573411C26DB7}" type="sibTrans" cxnId="{9BA7F174-0FCE-44FA-B6A5-8C4DA6F49222}">
      <dgm:prSet/>
      <dgm:spPr/>
      <dgm:t>
        <a:bodyPr/>
        <a:lstStyle/>
        <a:p>
          <a:endParaRPr lang="es-ES"/>
        </a:p>
      </dgm:t>
    </dgm:pt>
    <dgm:pt modelId="{C4CDC910-990C-4050-ABD3-F00D88F95381}">
      <dgm:prSet phldrT="[Texto]"/>
      <dgm:spPr/>
      <dgm:t>
        <a:bodyPr/>
        <a:lstStyle/>
        <a:p>
          <a:r>
            <a:rPr lang="es-ES" b="0" i="0" dirty="0"/>
            <a:t>Posibilidad de acceder a recursos y oportunidades</a:t>
          </a:r>
          <a:endParaRPr lang="es-ES" dirty="0"/>
        </a:p>
      </dgm:t>
    </dgm:pt>
    <dgm:pt modelId="{4E0D6391-39AD-40E3-9248-9910A0E609C0}" type="parTrans" cxnId="{72728093-539B-4B60-8E8E-349BAD96AB7A}">
      <dgm:prSet/>
      <dgm:spPr/>
      <dgm:t>
        <a:bodyPr/>
        <a:lstStyle/>
        <a:p>
          <a:endParaRPr lang="es-ES"/>
        </a:p>
      </dgm:t>
    </dgm:pt>
    <dgm:pt modelId="{A0F85C1D-017A-4A00-94FD-252141DCF65F}" type="sibTrans" cxnId="{72728093-539B-4B60-8E8E-349BAD96AB7A}">
      <dgm:prSet/>
      <dgm:spPr/>
      <dgm:t>
        <a:bodyPr/>
        <a:lstStyle/>
        <a:p>
          <a:endParaRPr lang="es-ES"/>
        </a:p>
      </dgm:t>
    </dgm:pt>
    <dgm:pt modelId="{E8FE7620-B800-42C8-8B45-DE4162397574}">
      <dgm:prSet phldrT="[Texto]"/>
      <dgm:spPr/>
      <dgm:t>
        <a:bodyPr/>
        <a:lstStyle/>
        <a:p>
          <a:r>
            <a:rPr lang="es-ES" b="0" i="0"/>
            <a:t>Intercambio de conocimientos y recursos</a:t>
          </a:r>
          <a:endParaRPr lang="es-ES"/>
        </a:p>
      </dgm:t>
    </dgm:pt>
    <dgm:pt modelId="{5FCB7073-6432-4109-8BD1-DADA44ED8118}" type="parTrans" cxnId="{27BC6201-19C5-4297-9568-097E7376781B}">
      <dgm:prSet/>
      <dgm:spPr/>
      <dgm:t>
        <a:bodyPr/>
        <a:lstStyle/>
        <a:p>
          <a:endParaRPr lang="es-ES"/>
        </a:p>
      </dgm:t>
    </dgm:pt>
    <dgm:pt modelId="{E2C89101-8DBC-470B-A7D5-A7B0DDA386CC}" type="sibTrans" cxnId="{27BC6201-19C5-4297-9568-097E7376781B}">
      <dgm:prSet/>
      <dgm:spPr/>
      <dgm:t>
        <a:bodyPr/>
        <a:lstStyle/>
        <a:p>
          <a:endParaRPr lang="es-ES"/>
        </a:p>
      </dgm:t>
    </dgm:pt>
    <dgm:pt modelId="{529BCEE9-8219-4B0A-B41B-9A3B5454DFDC}">
      <dgm:prSet/>
      <dgm:spPr/>
      <dgm:t>
        <a:bodyPr/>
        <a:lstStyle/>
        <a:p>
          <a:r>
            <a:rPr lang="es-ES" b="0" i="0" dirty="0"/>
            <a:t>Mayor visibilidad y alcance </a:t>
          </a:r>
          <a:endParaRPr lang="es-ES" dirty="0"/>
        </a:p>
      </dgm:t>
    </dgm:pt>
    <dgm:pt modelId="{89025693-FFAE-4606-91C8-BA04E7B86C53}" type="parTrans" cxnId="{491CA7E6-9B4C-4905-A5FF-6D8B54F6D61F}">
      <dgm:prSet/>
      <dgm:spPr/>
      <dgm:t>
        <a:bodyPr/>
        <a:lstStyle/>
        <a:p>
          <a:endParaRPr lang="es-ES"/>
        </a:p>
      </dgm:t>
    </dgm:pt>
    <dgm:pt modelId="{2126EFAC-6B32-4E8A-A9B9-3BE23868693C}" type="sibTrans" cxnId="{491CA7E6-9B4C-4905-A5FF-6D8B54F6D61F}">
      <dgm:prSet/>
      <dgm:spPr/>
      <dgm:t>
        <a:bodyPr/>
        <a:lstStyle/>
        <a:p>
          <a:endParaRPr lang="es-ES"/>
        </a:p>
      </dgm:t>
    </dgm:pt>
    <dgm:pt modelId="{876DABD8-86B5-4F4A-A9FA-463D490539B2}" type="pres">
      <dgm:prSet presAssocID="{F723A6B7-B30C-4E8B-80B6-15C7A6A17C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6A75D1-7E07-4CA4-81B3-6B815AB9EC0E}" type="pres">
      <dgm:prSet presAssocID="{654D4F0D-662D-434C-82A7-973D0F7C77DF}" presName="composite" presStyleCnt="0"/>
      <dgm:spPr/>
    </dgm:pt>
    <dgm:pt modelId="{97C61291-9D9C-4590-AEFD-73135ABAD346}" type="pres">
      <dgm:prSet presAssocID="{654D4F0D-662D-434C-82A7-973D0F7C77DF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</dgm:spPr>
    </dgm:pt>
    <dgm:pt modelId="{7BC02F10-94B9-45D1-AE22-B8F97EA46F38}" type="pres">
      <dgm:prSet presAssocID="{654D4F0D-662D-434C-82A7-973D0F7C77D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B400FF-17D9-40C1-9359-CBBE94F25581}" type="pres">
      <dgm:prSet presAssocID="{7D24894C-C28F-4679-9097-573411C26DB7}" presName="spacing" presStyleCnt="0"/>
      <dgm:spPr/>
    </dgm:pt>
    <dgm:pt modelId="{2FA9835F-7EA8-443C-A6E0-CC9AAA2D5E9A}" type="pres">
      <dgm:prSet presAssocID="{C4CDC910-990C-4050-ABD3-F00D88F95381}" presName="composite" presStyleCnt="0"/>
      <dgm:spPr/>
    </dgm:pt>
    <dgm:pt modelId="{12F442F6-0D22-438C-A6C5-CCC17E9C519D}" type="pres">
      <dgm:prSet presAssocID="{C4CDC910-990C-4050-ABD3-F00D88F95381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3D41B83B-658C-4415-ADA8-531BAE06E8AD}" type="pres">
      <dgm:prSet presAssocID="{C4CDC910-990C-4050-ABD3-F00D88F9538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8AB5C-AD0C-4EA2-8256-CA1494D6AD11}" type="pres">
      <dgm:prSet presAssocID="{A0F85C1D-017A-4A00-94FD-252141DCF65F}" presName="spacing" presStyleCnt="0"/>
      <dgm:spPr/>
    </dgm:pt>
    <dgm:pt modelId="{FF32151E-AC41-43C9-90A8-D6EB87ECC0BD}" type="pres">
      <dgm:prSet presAssocID="{E8FE7620-B800-42C8-8B45-DE4162397574}" presName="composite" presStyleCnt="0"/>
      <dgm:spPr/>
    </dgm:pt>
    <dgm:pt modelId="{1AEBD243-4E24-455F-957F-5FB80DA4060F}" type="pres">
      <dgm:prSet presAssocID="{E8FE7620-B800-42C8-8B45-DE4162397574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F19D5D35-E441-4377-A1A2-9CB80E3EDCAC}" type="pres">
      <dgm:prSet presAssocID="{E8FE7620-B800-42C8-8B45-DE416239757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A6067E-08DC-4298-8DFE-315D62ECD52A}" type="pres">
      <dgm:prSet presAssocID="{E2C89101-8DBC-470B-A7D5-A7B0DDA386CC}" presName="spacing" presStyleCnt="0"/>
      <dgm:spPr/>
    </dgm:pt>
    <dgm:pt modelId="{FA42504C-93EA-4E01-9098-86FE75627D3F}" type="pres">
      <dgm:prSet presAssocID="{529BCEE9-8219-4B0A-B41B-9A3B5454DFDC}" presName="composite" presStyleCnt="0"/>
      <dgm:spPr/>
    </dgm:pt>
    <dgm:pt modelId="{53431DCA-D9B5-457B-9728-E0893A49D0A5}" type="pres">
      <dgm:prSet presAssocID="{529BCEE9-8219-4B0A-B41B-9A3B5454DFDC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6000" r="-6000"/>
          </a:stretch>
        </a:blipFill>
      </dgm:spPr>
    </dgm:pt>
    <dgm:pt modelId="{F0812C1D-08B4-4C24-8E3D-1EF53F07FDBA}" type="pres">
      <dgm:prSet presAssocID="{529BCEE9-8219-4B0A-B41B-9A3B5454DFD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594C83-9E75-48DF-BBF2-C3F989B2A2F3}" type="presOf" srcId="{E8FE7620-B800-42C8-8B45-DE4162397574}" destId="{F19D5D35-E441-4377-A1A2-9CB80E3EDCAC}" srcOrd="0" destOrd="0" presId="urn:microsoft.com/office/officeart/2005/8/layout/vList3"/>
    <dgm:cxn modelId="{9BA7F174-0FCE-44FA-B6A5-8C4DA6F49222}" srcId="{F723A6B7-B30C-4E8B-80B6-15C7A6A17C91}" destId="{654D4F0D-662D-434C-82A7-973D0F7C77DF}" srcOrd="0" destOrd="0" parTransId="{DBC594C0-A640-43C9-989D-B5177D7CC76D}" sibTransId="{7D24894C-C28F-4679-9097-573411C26DB7}"/>
    <dgm:cxn modelId="{4ABCE73C-6EEF-4DF4-B0A7-C2FC2F893FEE}" type="presOf" srcId="{F723A6B7-B30C-4E8B-80B6-15C7A6A17C91}" destId="{876DABD8-86B5-4F4A-A9FA-463D490539B2}" srcOrd="0" destOrd="0" presId="urn:microsoft.com/office/officeart/2005/8/layout/vList3"/>
    <dgm:cxn modelId="{BC4E7471-D9CF-4205-9634-3DDD92AA76E9}" type="presOf" srcId="{C4CDC910-990C-4050-ABD3-F00D88F95381}" destId="{3D41B83B-658C-4415-ADA8-531BAE06E8AD}" srcOrd="0" destOrd="0" presId="urn:microsoft.com/office/officeart/2005/8/layout/vList3"/>
    <dgm:cxn modelId="{E0EE68A9-261C-4C41-95F3-8D338B78D5BD}" type="presOf" srcId="{529BCEE9-8219-4B0A-B41B-9A3B5454DFDC}" destId="{F0812C1D-08B4-4C24-8E3D-1EF53F07FDBA}" srcOrd="0" destOrd="0" presId="urn:microsoft.com/office/officeart/2005/8/layout/vList3"/>
    <dgm:cxn modelId="{491CA7E6-9B4C-4905-A5FF-6D8B54F6D61F}" srcId="{F723A6B7-B30C-4E8B-80B6-15C7A6A17C91}" destId="{529BCEE9-8219-4B0A-B41B-9A3B5454DFDC}" srcOrd="3" destOrd="0" parTransId="{89025693-FFAE-4606-91C8-BA04E7B86C53}" sibTransId="{2126EFAC-6B32-4E8A-A9B9-3BE23868693C}"/>
    <dgm:cxn modelId="{27BC6201-19C5-4297-9568-097E7376781B}" srcId="{F723A6B7-B30C-4E8B-80B6-15C7A6A17C91}" destId="{E8FE7620-B800-42C8-8B45-DE4162397574}" srcOrd="2" destOrd="0" parTransId="{5FCB7073-6432-4109-8BD1-DADA44ED8118}" sibTransId="{E2C89101-8DBC-470B-A7D5-A7B0DDA386CC}"/>
    <dgm:cxn modelId="{72728093-539B-4B60-8E8E-349BAD96AB7A}" srcId="{F723A6B7-B30C-4E8B-80B6-15C7A6A17C91}" destId="{C4CDC910-990C-4050-ABD3-F00D88F95381}" srcOrd="1" destOrd="0" parTransId="{4E0D6391-39AD-40E3-9248-9910A0E609C0}" sibTransId="{A0F85C1D-017A-4A00-94FD-252141DCF65F}"/>
    <dgm:cxn modelId="{98492486-5A07-4FDB-BC53-89EB7B860C02}" type="presOf" srcId="{654D4F0D-662D-434C-82A7-973D0F7C77DF}" destId="{7BC02F10-94B9-45D1-AE22-B8F97EA46F38}" srcOrd="0" destOrd="0" presId="urn:microsoft.com/office/officeart/2005/8/layout/vList3"/>
    <dgm:cxn modelId="{90A636A3-B494-4339-8E75-FC254D306C98}" type="presParOf" srcId="{876DABD8-86B5-4F4A-A9FA-463D490539B2}" destId="{286A75D1-7E07-4CA4-81B3-6B815AB9EC0E}" srcOrd="0" destOrd="0" presId="urn:microsoft.com/office/officeart/2005/8/layout/vList3"/>
    <dgm:cxn modelId="{EA91E0B7-F267-4EC3-86AF-B1CDAE454F8E}" type="presParOf" srcId="{286A75D1-7E07-4CA4-81B3-6B815AB9EC0E}" destId="{97C61291-9D9C-4590-AEFD-73135ABAD346}" srcOrd="0" destOrd="0" presId="urn:microsoft.com/office/officeart/2005/8/layout/vList3"/>
    <dgm:cxn modelId="{AF3F5F22-C8AF-4FFC-9235-7C2BBD39849A}" type="presParOf" srcId="{286A75D1-7E07-4CA4-81B3-6B815AB9EC0E}" destId="{7BC02F10-94B9-45D1-AE22-B8F97EA46F38}" srcOrd="1" destOrd="0" presId="urn:microsoft.com/office/officeart/2005/8/layout/vList3"/>
    <dgm:cxn modelId="{CFB99833-188F-4220-9238-418D9FE2B775}" type="presParOf" srcId="{876DABD8-86B5-4F4A-A9FA-463D490539B2}" destId="{50B400FF-17D9-40C1-9359-CBBE94F25581}" srcOrd="1" destOrd="0" presId="urn:microsoft.com/office/officeart/2005/8/layout/vList3"/>
    <dgm:cxn modelId="{37160780-3EF1-4939-B6A0-7BAB211BC8A7}" type="presParOf" srcId="{876DABD8-86B5-4F4A-A9FA-463D490539B2}" destId="{2FA9835F-7EA8-443C-A6E0-CC9AAA2D5E9A}" srcOrd="2" destOrd="0" presId="urn:microsoft.com/office/officeart/2005/8/layout/vList3"/>
    <dgm:cxn modelId="{12727FB4-BE15-4159-82BE-C7106F4CAC81}" type="presParOf" srcId="{2FA9835F-7EA8-443C-A6E0-CC9AAA2D5E9A}" destId="{12F442F6-0D22-438C-A6C5-CCC17E9C519D}" srcOrd="0" destOrd="0" presId="urn:microsoft.com/office/officeart/2005/8/layout/vList3"/>
    <dgm:cxn modelId="{ACB8F8A7-D36A-404A-9846-D5AC6887C266}" type="presParOf" srcId="{2FA9835F-7EA8-443C-A6E0-CC9AAA2D5E9A}" destId="{3D41B83B-658C-4415-ADA8-531BAE06E8AD}" srcOrd="1" destOrd="0" presId="urn:microsoft.com/office/officeart/2005/8/layout/vList3"/>
    <dgm:cxn modelId="{F118B915-1EDC-4366-9789-2A01A5C6CC8F}" type="presParOf" srcId="{876DABD8-86B5-4F4A-A9FA-463D490539B2}" destId="{A178AB5C-AD0C-4EA2-8256-CA1494D6AD11}" srcOrd="3" destOrd="0" presId="urn:microsoft.com/office/officeart/2005/8/layout/vList3"/>
    <dgm:cxn modelId="{3AAB49BC-6AFE-477D-9081-FC108EE5CD8E}" type="presParOf" srcId="{876DABD8-86B5-4F4A-A9FA-463D490539B2}" destId="{FF32151E-AC41-43C9-90A8-D6EB87ECC0BD}" srcOrd="4" destOrd="0" presId="urn:microsoft.com/office/officeart/2005/8/layout/vList3"/>
    <dgm:cxn modelId="{F539F171-8A14-46D0-A8FE-247ADD2DE65A}" type="presParOf" srcId="{FF32151E-AC41-43C9-90A8-D6EB87ECC0BD}" destId="{1AEBD243-4E24-455F-957F-5FB80DA4060F}" srcOrd="0" destOrd="0" presId="urn:microsoft.com/office/officeart/2005/8/layout/vList3"/>
    <dgm:cxn modelId="{9282484E-4A45-4046-A879-B2DFF26BC812}" type="presParOf" srcId="{FF32151E-AC41-43C9-90A8-D6EB87ECC0BD}" destId="{F19D5D35-E441-4377-A1A2-9CB80E3EDCAC}" srcOrd="1" destOrd="0" presId="urn:microsoft.com/office/officeart/2005/8/layout/vList3"/>
    <dgm:cxn modelId="{F973BCD7-3AF7-4822-9445-2A1D05A3BE06}" type="presParOf" srcId="{876DABD8-86B5-4F4A-A9FA-463D490539B2}" destId="{82A6067E-08DC-4298-8DFE-315D62ECD52A}" srcOrd="5" destOrd="0" presId="urn:microsoft.com/office/officeart/2005/8/layout/vList3"/>
    <dgm:cxn modelId="{F76D7E1F-1254-494B-AA8B-85A9BEA3ACF4}" type="presParOf" srcId="{876DABD8-86B5-4F4A-A9FA-463D490539B2}" destId="{FA42504C-93EA-4E01-9098-86FE75627D3F}" srcOrd="6" destOrd="0" presId="urn:microsoft.com/office/officeart/2005/8/layout/vList3"/>
    <dgm:cxn modelId="{84CBD60A-8E17-40B5-837F-041C9BF71640}" type="presParOf" srcId="{FA42504C-93EA-4E01-9098-86FE75627D3F}" destId="{53431DCA-D9B5-457B-9728-E0893A49D0A5}" srcOrd="0" destOrd="0" presId="urn:microsoft.com/office/officeart/2005/8/layout/vList3"/>
    <dgm:cxn modelId="{4C9D83D9-0C34-4D48-B38D-E5617FF06761}" type="presParOf" srcId="{FA42504C-93EA-4E01-9098-86FE75627D3F}" destId="{F0812C1D-08B4-4C24-8E3D-1EF53F07FD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A3011-0823-4076-97E1-EF76ED0CBBA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34BDCC4-6D6D-4642-B705-AAA9E8E22037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effectLst/>
              <a:latin typeface="Söhne"/>
            </a:rPr>
            <a:t>Coordinación y gestión compleja</a:t>
          </a:r>
          <a:endParaRPr lang="es-ES" b="1" dirty="0">
            <a:solidFill>
              <a:schemeClr val="bg1"/>
            </a:solidFill>
          </a:endParaRPr>
        </a:p>
      </dgm:t>
    </dgm:pt>
    <dgm:pt modelId="{616BD07D-E9EC-409A-A227-6A4743D44D99}" type="parTrans" cxnId="{1C584D68-94E6-42C5-9318-AACFE10417F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6884F72-E04D-4380-B035-BA03E1BFDC54}" type="sibTrans" cxnId="{1C584D68-94E6-42C5-9318-AACFE10417F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8F56C81-27DD-49FC-9E54-6E2306C0B9D5}">
      <dgm:prSet phldrT="[Texto]"/>
      <dgm:spPr/>
      <dgm:t>
        <a:bodyPr/>
        <a:lstStyle/>
        <a:p>
          <a:r>
            <a:rPr lang="es-ES" b="0" i="0" dirty="0">
              <a:solidFill>
                <a:schemeClr val="bg1"/>
              </a:solidFill>
              <a:effectLst/>
              <a:latin typeface="Söhne"/>
            </a:rPr>
            <a:t>Dependencia de la confianza y compromiso</a:t>
          </a:r>
          <a:endParaRPr lang="es-ES" dirty="0">
            <a:solidFill>
              <a:schemeClr val="bg1"/>
            </a:solidFill>
          </a:endParaRPr>
        </a:p>
      </dgm:t>
    </dgm:pt>
    <dgm:pt modelId="{335973D6-0A4C-403E-88FB-D2A13A74C2AA}" type="parTrans" cxnId="{971EC17E-98A4-4F2B-814D-E17105F0A13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A26E695-BCAA-4E1C-A7DC-1DC61DAF0985}" type="sibTrans" cxnId="{971EC17E-98A4-4F2B-814D-E17105F0A13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B86EB51-279D-4848-AACE-1DC346838F42}">
      <dgm:prSet phldrT="[Texto]"/>
      <dgm:spPr/>
      <dgm:t>
        <a:bodyPr/>
        <a:lstStyle/>
        <a:p>
          <a:r>
            <a:rPr lang="es-ES" b="0" i="0" dirty="0">
              <a:solidFill>
                <a:schemeClr val="bg1"/>
              </a:solidFill>
              <a:effectLst/>
              <a:latin typeface="Söhne"/>
            </a:rPr>
            <a:t>Dificultad para tomar decisiones</a:t>
          </a:r>
          <a:endParaRPr lang="es-ES" dirty="0">
            <a:solidFill>
              <a:schemeClr val="bg1"/>
            </a:solidFill>
          </a:endParaRPr>
        </a:p>
      </dgm:t>
    </dgm:pt>
    <dgm:pt modelId="{ABA03078-81B5-47A8-B9CD-06B585E3D42E}" type="parTrans" cxnId="{847C12EB-8E1A-4B04-8CF7-70DE5B21E0E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0D10884-C27B-4F5F-B7FA-699139808106}" type="sibTrans" cxnId="{847C12EB-8E1A-4B04-8CF7-70DE5B21E0E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BB0013E-AF6E-4267-9CC9-78524DB9CC47}">
      <dgm:prSet/>
      <dgm:spPr/>
      <dgm:t>
        <a:bodyPr/>
        <a:lstStyle/>
        <a:p>
          <a:r>
            <a:rPr lang="es-ES" b="0" i="0" dirty="0">
              <a:solidFill>
                <a:schemeClr val="bg1"/>
              </a:solidFill>
              <a:effectLst/>
              <a:latin typeface="Söhne"/>
            </a:rPr>
            <a:t>Menor control y autonomía- </a:t>
          </a:r>
          <a:r>
            <a:rPr lang="es-ES" b="1" i="0" dirty="0">
              <a:solidFill>
                <a:schemeClr val="bg1"/>
              </a:solidFill>
              <a:effectLst/>
              <a:latin typeface="Söhne"/>
            </a:rPr>
            <a:t>INTERDEPENDENCIA</a:t>
          </a:r>
          <a:endParaRPr lang="es-ES" b="1" dirty="0">
            <a:solidFill>
              <a:schemeClr val="bg1"/>
            </a:solidFill>
          </a:endParaRPr>
        </a:p>
      </dgm:t>
    </dgm:pt>
    <dgm:pt modelId="{4AB5EA52-4CD6-4C99-96F3-941E3E7CA311}" type="parTrans" cxnId="{C9ED105B-D606-4E23-9B6D-9FEBF1BEDDF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5AB0F75-26B7-43A2-914B-143E3226B3A9}" type="sibTrans" cxnId="{C9ED105B-D606-4E23-9B6D-9FEBF1BEDDF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4EADF54-7364-4DA8-B535-5BFFCED0AD3D}" type="pres">
      <dgm:prSet presAssocID="{252A3011-0823-4076-97E1-EF76ED0CBB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32BDB41-3731-4037-BE40-16082B54BBE2}" type="pres">
      <dgm:prSet presAssocID="{252A3011-0823-4076-97E1-EF76ED0CBBA2}" presName="Name1" presStyleCnt="0"/>
      <dgm:spPr/>
    </dgm:pt>
    <dgm:pt modelId="{AB25A2D4-B24C-42C9-AE96-51FBBCB2DBCF}" type="pres">
      <dgm:prSet presAssocID="{252A3011-0823-4076-97E1-EF76ED0CBBA2}" presName="cycle" presStyleCnt="0"/>
      <dgm:spPr/>
    </dgm:pt>
    <dgm:pt modelId="{50AFFC37-696A-41DF-AE9F-ADA4414841B9}" type="pres">
      <dgm:prSet presAssocID="{252A3011-0823-4076-97E1-EF76ED0CBBA2}" presName="srcNode" presStyleLbl="node1" presStyleIdx="0" presStyleCnt="4"/>
      <dgm:spPr/>
    </dgm:pt>
    <dgm:pt modelId="{550F13ED-4A0D-4CDC-94E0-AE6543945981}" type="pres">
      <dgm:prSet presAssocID="{252A3011-0823-4076-97E1-EF76ED0CBBA2}" presName="conn" presStyleLbl="parChTrans1D2" presStyleIdx="0" presStyleCnt="1"/>
      <dgm:spPr/>
      <dgm:t>
        <a:bodyPr/>
        <a:lstStyle/>
        <a:p>
          <a:endParaRPr lang="es-ES"/>
        </a:p>
      </dgm:t>
    </dgm:pt>
    <dgm:pt modelId="{A6BB9560-44CE-4A39-A218-487BB7AFCD51}" type="pres">
      <dgm:prSet presAssocID="{252A3011-0823-4076-97E1-EF76ED0CBBA2}" presName="extraNode" presStyleLbl="node1" presStyleIdx="0" presStyleCnt="4"/>
      <dgm:spPr/>
    </dgm:pt>
    <dgm:pt modelId="{514EF994-CE38-4B87-A711-6934FF165813}" type="pres">
      <dgm:prSet presAssocID="{252A3011-0823-4076-97E1-EF76ED0CBBA2}" presName="dstNode" presStyleLbl="node1" presStyleIdx="0" presStyleCnt="4"/>
      <dgm:spPr/>
    </dgm:pt>
    <dgm:pt modelId="{C49D6E0C-7C15-4397-8886-006CDDF07574}" type="pres">
      <dgm:prSet presAssocID="{D34BDCC4-6D6D-4642-B705-AAA9E8E2203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653DD9-6E05-449A-A60B-6718C1E68D6A}" type="pres">
      <dgm:prSet presAssocID="{D34BDCC4-6D6D-4642-B705-AAA9E8E22037}" presName="accent_1" presStyleCnt="0"/>
      <dgm:spPr/>
    </dgm:pt>
    <dgm:pt modelId="{B16C322A-1AD7-45D6-9616-356782D07067}" type="pres">
      <dgm:prSet presAssocID="{D34BDCC4-6D6D-4642-B705-AAA9E8E22037}" presName="accentRepeatNode" presStyleLbl="solidFgAcc1" presStyleIdx="0" presStyleCnt="4" custScaleX="128849" custScaleY="131086"/>
      <dgm:spPr>
        <a:blipFill rotWithShape="0">
          <a:blip xmlns:r="http://schemas.openxmlformats.org/officeDocument/2006/relationships" r:embed="rId1"/>
          <a:srcRect/>
          <a:stretch>
            <a:fillRect l="-37000" r="-37000"/>
          </a:stretch>
        </a:blipFill>
      </dgm:spPr>
    </dgm:pt>
    <dgm:pt modelId="{A0F82B3A-BF00-4069-BDC2-9D8F571E474E}" type="pres">
      <dgm:prSet presAssocID="{08F56C81-27DD-49FC-9E54-6E2306C0B9D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191981-A570-43EC-8C47-E9B408D3FD2C}" type="pres">
      <dgm:prSet presAssocID="{08F56C81-27DD-49FC-9E54-6E2306C0B9D5}" presName="accent_2" presStyleCnt="0"/>
      <dgm:spPr/>
    </dgm:pt>
    <dgm:pt modelId="{02DBB520-635A-4055-8EEA-4B702BEA3E21}" type="pres">
      <dgm:prSet presAssocID="{08F56C81-27DD-49FC-9E54-6E2306C0B9D5}" presName="accentRepeatNode" presStyleLbl="solidFgAcc1" presStyleIdx="1" presStyleCnt="4"/>
      <dgm:spPr/>
    </dgm:pt>
    <dgm:pt modelId="{88D5F8B0-DF86-470D-BE64-941D51D19560}" type="pres">
      <dgm:prSet presAssocID="{6B86EB51-279D-4848-AACE-1DC346838F4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59102B-2635-4281-9FD0-302823F81FBB}" type="pres">
      <dgm:prSet presAssocID="{6B86EB51-279D-4848-AACE-1DC346838F42}" presName="accent_3" presStyleCnt="0"/>
      <dgm:spPr/>
    </dgm:pt>
    <dgm:pt modelId="{B05CD1A5-A95A-4F4F-B33E-470F8B9F8BED}" type="pres">
      <dgm:prSet presAssocID="{6B86EB51-279D-4848-AACE-1DC346838F42}" presName="accentRepeatNode" presStyleLbl="solidFgAcc1" presStyleIdx="2" presStyleCnt="4"/>
      <dgm:spPr/>
    </dgm:pt>
    <dgm:pt modelId="{74D53CF1-08F2-4AFD-837A-16A0BC52ED8F}" type="pres">
      <dgm:prSet presAssocID="{8BB0013E-AF6E-4267-9CC9-78524DB9CC4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1C60FF-4A1F-48AF-9993-E71467997815}" type="pres">
      <dgm:prSet presAssocID="{8BB0013E-AF6E-4267-9CC9-78524DB9CC47}" presName="accent_4" presStyleCnt="0"/>
      <dgm:spPr/>
    </dgm:pt>
    <dgm:pt modelId="{2F34F0D8-EE3E-4382-8158-F2E0882B733E}" type="pres">
      <dgm:prSet presAssocID="{8BB0013E-AF6E-4267-9CC9-78524DB9CC47}" presName="accentRepeatNode" presStyleLbl="solidFgAcc1" presStyleIdx="3" presStyleCnt="4" custScaleX="130363" custScaleY="120007"/>
      <dgm:spPr>
        <a:blipFill rotWithShape="0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</dgm:ptLst>
  <dgm:cxnLst>
    <dgm:cxn modelId="{C9ED105B-D606-4E23-9B6D-9FEBF1BEDDFC}" srcId="{252A3011-0823-4076-97E1-EF76ED0CBBA2}" destId="{8BB0013E-AF6E-4267-9CC9-78524DB9CC47}" srcOrd="3" destOrd="0" parTransId="{4AB5EA52-4CD6-4C99-96F3-941E3E7CA311}" sibTransId="{D5AB0F75-26B7-43A2-914B-143E3226B3A9}"/>
    <dgm:cxn modelId="{86CF4BB6-21CA-4284-A453-1A36794AB8EE}" type="presOf" srcId="{252A3011-0823-4076-97E1-EF76ED0CBBA2}" destId="{A4EADF54-7364-4DA8-B535-5BFFCED0AD3D}" srcOrd="0" destOrd="0" presId="urn:microsoft.com/office/officeart/2008/layout/VerticalCurvedList"/>
    <dgm:cxn modelId="{AE0C5295-27EF-4CC0-8E8E-5E64D8847BD5}" type="presOf" srcId="{8BB0013E-AF6E-4267-9CC9-78524DB9CC47}" destId="{74D53CF1-08F2-4AFD-837A-16A0BC52ED8F}" srcOrd="0" destOrd="0" presId="urn:microsoft.com/office/officeart/2008/layout/VerticalCurvedList"/>
    <dgm:cxn modelId="{847C12EB-8E1A-4B04-8CF7-70DE5B21E0EA}" srcId="{252A3011-0823-4076-97E1-EF76ED0CBBA2}" destId="{6B86EB51-279D-4848-AACE-1DC346838F42}" srcOrd="2" destOrd="0" parTransId="{ABA03078-81B5-47A8-B9CD-06B585E3D42E}" sibTransId="{10D10884-C27B-4F5F-B7FA-699139808106}"/>
    <dgm:cxn modelId="{971EC17E-98A4-4F2B-814D-E17105F0A139}" srcId="{252A3011-0823-4076-97E1-EF76ED0CBBA2}" destId="{08F56C81-27DD-49FC-9E54-6E2306C0B9D5}" srcOrd="1" destOrd="0" parTransId="{335973D6-0A4C-403E-88FB-D2A13A74C2AA}" sibTransId="{4A26E695-BCAA-4E1C-A7DC-1DC61DAF0985}"/>
    <dgm:cxn modelId="{1C584D68-94E6-42C5-9318-AACFE10417F2}" srcId="{252A3011-0823-4076-97E1-EF76ED0CBBA2}" destId="{D34BDCC4-6D6D-4642-B705-AAA9E8E22037}" srcOrd="0" destOrd="0" parTransId="{616BD07D-E9EC-409A-A227-6A4743D44D99}" sibTransId="{A6884F72-E04D-4380-B035-BA03E1BFDC54}"/>
    <dgm:cxn modelId="{DEDD8981-37D4-484F-A052-B67075412699}" type="presOf" srcId="{08F56C81-27DD-49FC-9E54-6E2306C0B9D5}" destId="{A0F82B3A-BF00-4069-BDC2-9D8F571E474E}" srcOrd="0" destOrd="0" presId="urn:microsoft.com/office/officeart/2008/layout/VerticalCurvedList"/>
    <dgm:cxn modelId="{4928A845-2030-4F57-BA3F-5958DA048C95}" type="presOf" srcId="{A6884F72-E04D-4380-B035-BA03E1BFDC54}" destId="{550F13ED-4A0D-4CDC-94E0-AE6543945981}" srcOrd="0" destOrd="0" presId="urn:microsoft.com/office/officeart/2008/layout/VerticalCurvedList"/>
    <dgm:cxn modelId="{4C6CD82E-96F9-4587-B1B2-91A1872C29D5}" type="presOf" srcId="{6B86EB51-279D-4848-AACE-1DC346838F42}" destId="{88D5F8B0-DF86-470D-BE64-941D51D19560}" srcOrd="0" destOrd="0" presId="urn:microsoft.com/office/officeart/2008/layout/VerticalCurvedList"/>
    <dgm:cxn modelId="{1F8C24BB-A70E-47A1-A1B3-B2405D3E9E82}" type="presOf" srcId="{D34BDCC4-6D6D-4642-B705-AAA9E8E22037}" destId="{C49D6E0C-7C15-4397-8886-006CDDF07574}" srcOrd="0" destOrd="0" presId="urn:microsoft.com/office/officeart/2008/layout/VerticalCurvedList"/>
    <dgm:cxn modelId="{19268041-AEE7-45B0-A8FE-D43B64A99E9C}" type="presParOf" srcId="{A4EADF54-7364-4DA8-B535-5BFFCED0AD3D}" destId="{232BDB41-3731-4037-BE40-16082B54BBE2}" srcOrd="0" destOrd="0" presId="urn:microsoft.com/office/officeart/2008/layout/VerticalCurvedList"/>
    <dgm:cxn modelId="{CC165E96-7DE0-434A-95C2-C25161AFCF2D}" type="presParOf" srcId="{232BDB41-3731-4037-BE40-16082B54BBE2}" destId="{AB25A2D4-B24C-42C9-AE96-51FBBCB2DBCF}" srcOrd="0" destOrd="0" presId="urn:microsoft.com/office/officeart/2008/layout/VerticalCurvedList"/>
    <dgm:cxn modelId="{B5EBEA11-AEDA-45CB-ACA0-DDF854C10BB1}" type="presParOf" srcId="{AB25A2D4-B24C-42C9-AE96-51FBBCB2DBCF}" destId="{50AFFC37-696A-41DF-AE9F-ADA4414841B9}" srcOrd="0" destOrd="0" presId="urn:microsoft.com/office/officeart/2008/layout/VerticalCurvedList"/>
    <dgm:cxn modelId="{23F190C3-032A-433F-98D1-0B3D1DC63BAD}" type="presParOf" srcId="{AB25A2D4-B24C-42C9-AE96-51FBBCB2DBCF}" destId="{550F13ED-4A0D-4CDC-94E0-AE6543945981}" srcOrd="1" destOrd="0" presId="urn:microsoft.com/office/officeart/2008/layout/VerticalCurvedList"/>
    <dgm:cxn modelId="{61BA206E-0B32-4EC4-AC8B-79CB72A2E6AD}" type="presParOf" srcId="{AB25A2D4-B24C-42C9-AE96-51FBBCB2DBCF}" destId="{A6BB9560-44CE-4A39-A218-487BB7AFCD51}" srcOrd="2" destOrd="0" presId="urn:microsoft.com/office/officeart/2008/layout/VerticalCurvedList"/>
    <dgm:cxn modelId="{209D0CEB-19F9-4943-A9A0-3DCC6FDB43DF}" type="presParOf" srcId="{AB25A2D4-B24C-42C9-AE96-51FBBCB2DBCF}" destId="{514EF994-CE38-4B87-A711-6934FF165813}" srcOrd="3" destOrd="0" presId="urn:microsoft.com/office/officeart/2008/layout/VerticalCurvedList"/>
    <dgm:cxn modelId="{5B7B0AFB-8444-49C4-91AF-A41DE9308E3D}" type="presParOf" srcId="{232BDB41-3731-4037-BE40-16082B54BBE2}" destId="{C49D6E0C-7C15-4397-8886-006CDDF07574}" srcOrd="1" destOrd="0" presId="urn:microsoft.com/office/officeart/2008/layout/VerticalCurvedList"/>
    <dgm:cxn modelId="{2BC1DAF0-FE08-4FFE-B8AE-C5E1B7754201}" type="presParOf" srcId="{232BDB41-3731-4037-BE40-16082B54BBE2}" destId="{95653DD9-6E05-449A-A60B-6718C1E68D6A}" srcOrd="2" destOrd="0" presId="urn:microsoft.com/office/officeart/2008/layout/VerticalCurvedList"/>
    <dgm:cxn modelId="{D92240A4-6C16-4EFF-8F3C-9B8170BAFAE4}" type="presParOf" srcId="{95653DD9-6E05-449A-A60B-6718C1E68D6A}" destId="{B16C322A-1AD7-45D6-9616-356782D07067}" srcOrd="0" destOrd="0" presId="urn:microsoft.com/office/officeart/2008/layout/VerticalCurvedList"/>
    <dgm:cxn modelId="{CCD2F067-790F-4BBE-B050-DB2C09A04658}" type="presParOf" srcId="{232BDB41-3731-4037-BE40-16082B54BBE2}" destId="{A0F82B3A-BF00-4069-BDC2-9D8F571E474E}" srcOrd="3" destOrd="0" presId="urn:microsoft.com/office/officeart/2008/layout/VerticalCurvedList"/>
    <dgm:cxn modelId="{468E4BFA-2881-4B1C-A347-5C0CF696E76C}" type="presParOf" srcId="{232BDB41-3731-4037-BE40-16082B54BBE2}" destId="{1C191981-A570-43EC-8C47-E9B408D3FD2C}" srcOrd="4" destOrd="0" presId="urn:microsoft.com/office/officeart/2008/layout/VerticalCurvedList"/>
    <dgm:cxn modelId="{22D6BF47-8C60-4C57-A825-17CF729F05CB}" type="presParOf" srcId="{1C191981-A570-43EC-8C47-E9B408D3FD2C}" destId="{02DBB520-635A-4055-8EEA-4B702BEA3E21}" srcOrd="0" destOrd="0" presId="urn:microsoft.com/office/officeart/2008/layout/VerticalCurvedList"/>
    <dgm:cxn modelId="{19D59C87-CC3D-4CC9-9E04-19DCC627DA44}" type="presParOf" srcId="{232BDB41-3731-4037-BE40-16082B54BBE2}" destId="{88D5F8B0-DF86-470D-BE64-941D51D19560}" srcOrd="5" destOrd="0" presId="urn:microsoft.com/office/officeart/2008/layout/VerticalCurvedList"/>
    <dgm:cxn modelId="{22592925-6337-45EC-B2E0-02FA88362626}" type="presParOf" srcId="{232BDB41-3731-4037-BE40-16082B54BBE2}" destId="{D059102B-2635-4281-9FD0-302823F81FBB}" srcOrd="6" destOrd="0" presId="urn:microsoft.com/office/officeart/2008/layout/VerticalCurvedList"/>
    <dgm:cxn modelId="{58329D24-FFA2-4EAB-853F-BF31178C6DD6}" type="presParOf" srcId="{D059102B-2635-4281-9FD0-302823F81FBB}" destId="{B05CD1A5-A95A-4F4F-B33E-470F8B9F8BED}" srcOrd="0" destOrd="0" presId="urn:microsoft.com/office/officeart/2008/layout/VerticalCurvedList"/>
    <dgm:cxn modelId="{EF0AB3D6-7929-4C7F-8BDE-3E284F028E23}" type="presParOf" srcId="{232BDB41-3731-4037-BE40-16082B54BBE2}" destId="{74D53CF1-08F2-4AFD-837A-16A0BC52ED8F}" srcOrd="7" destOrd="0" presId="urn:microsoft.com/office/officeart/2008/layout/VerticalCurvedList"/>
    <dgm:cxn modelId="{3FC2F1F5-8CE5-450C-94E2-345A41496782}" type="presParOf" srcId="{232BDB41-3731-4037-BE40-16082B54BBE2}" destId="{3E1C60FF-4A1F-48AF-9993-E71467997815}" srcOrd="8" destOrd="0" presId="urn:microsoft.com/office/officeart/2008/layout/VerticalCurvedList"/>
    <dgm:cxn modelId="{2F55429C-A3C6-412C-92C7-FA734F57B3D1}" type="presParOf" srcId="{3E1C60FF-4A1F-48AF-9993-E71467997815}" destId="{2F34F0D8-EE3E-4382-8158-F2E0882B73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0AF42-947A-4079-A8DB-7685A6BFE246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5820D77-4404-407B-837D-BC8318ECA9CF}">
      <dgm:prSet phldrT="[Texto]"/>
      <dgm:spPr/>
      <dgm:t>
        <a:bodyPr/>
        <a:lstStyle/>
        <a:p>
          <a:pPr rtl="0"/>
          <a:r>
            <a:rPr lang="es-ES" dirty="0"/>
            <a:t>ENVÍO PROPUESTA A IGUALDAD E INCLUSIÓN (en plazo</a:t>
          </a:r>
          <a:r>
            <a:rPr lang="es-ES" dirty="0">
              <a:latin typeface="Corbel" panose="020B0503020204020204"/>
            </a:rPr>
            <a:t> establecido</a:t>
          </a:r>
          <a:r>
            <a:rPr lang="es-ES" dirty="0"/>
            <a:t>)</a:t>
          </a:r>
        </a:p>
      </dgm:t>
    </dgm:pt>
    <dgm:pt modelId="{4E6BBBF8-AAF6-43AF-8643-FE8DDEC0BF59}" type="parTrans" cxnId="{35F4CF1C-B54C-43D2-9D6B-1E0F349D3EDC}">
      <dgm:prSet/>
      <dgm:spPr/>
      <dgm:t>
        <a:bodyPr/>
        <a:lstStyle/>
        <a:p>
          <a:endParaRPr lang="es-ES"/>
        </a:p>
      </dgm:t>
    </dgm:pt>
    <dgm:pt modelId="{C5DC98AF-3BDB-49E3-9755-8FE8C23DB951}" type="sibTrans" cxnId="{35F4CF1C-B54C-43D2-9D6B-1E0F349D3EDC}">
      <dgm:prSet/>
      <dgm:spPr/>
      <dgm:t>
        <a:bodyPr/>
        <a:lstStyle/>
        <a:p>
          <a:endParaRPr lang="es-ES"/>
        </a:p>
      </dgm:t>
    </dgm:pt>
    <dgm:pt modelId="{A4B1E17F-647E-418A-8AF3-A0C890389883}">
      <dgm:prSet phldrT="[Texto]"/>
      <dgm:spPr/>
      <dgm:t>
        <a:bodyPr/>
        <a:lstStyle/>
        <a:p>
          <a:r>
            <a:rPr lang="es-ES" dirty="0"/>
            <a:t>APROBACIÓN POR ESCRITO</a:t>
          </a:r>
        </a:p>
      </dgm:t>
    </dgm:pt>
    <dgm:pt modelId="{FB2A2A25-BB28-45F2-80E5-7827ECF2900A}" type="parTrans" cxnId="{1A761D55-603D-40DA-81B4-B1191A2C5B23}">
      <dgm:prSet/>
      <dgm:spPr/>
      <dgm:t>
        <a:bodyPr/>
        <a:lstStyle/>
        <a:p>
          <a:endParaRPr lang="es-ES"/>
        </a:p>
      </dgm:t>
    </dgm:pt>
    <dgm:pt modelId="{00FC7583-413F-46A9-80DD-BE376C1E736D}" type="sibTrans" cxnId="{1A761D55-603D-40DA-81B4-B1191A2C5B23}">
      <dgm:prSet/>
      <dgm:spPr/>
      <dgm:t>
        <a:bodyPr/>
        <a:lstStyle/>
        <a:p>
          <a:endParaRPr lang="es-ES"/>
        </a:p>
      </dgm:t>
    </dgm:pt>
    <dgm:pt modelId="{DD15BE0A-F9E5-443E-B2AB-8D1F2A3C37FB}">
      <dgm:prSet phldrT="[Texto]"/>
      <dgm:spPr/>
      <dgm:t>
        <a:bodyPr/>
        <a:lstStyle/>
        <a:p>
          <a:r>
            <a:rPr lang="es-ES" dirty="0"/>
            <a:t>REMISIÓN DE DÍPTICOS, CARTELES PARA DIFUSIÓN</a:t>
          </a:r>
        </a:p>
      </dgm:t>
    </dgm:pt>
    <dgm:pt modelId="{A59FC1AD-4847-419D-B549-370F480B4B41}" type="parTrans" cxnId="{E679E5C7-26AF-4199-9E4F-17424982B1D9}">
      <dgm:prSet/>
      <dgm:spPr/>
      <dgm:t>
        <a:bodyPr/>
        <a:lstStyle/>
        <a:p>
          <a:endParaRPr lang="es-ES"/>
        </a:p>
      </dgm:t>
    </dgm:pt>
    <dgm:pt modelId="{914C174B-612B-4CD3-BCEE-3B763CD7EED6}" type="sibTrans" cxnId="{E679E5C7-26AF-4199-9E4F-17424982B1D9}">
      <dgm:prSet/>
      <dgm:spPr/>
      <dgm:t>
        <a:bodyPr/>
        <a:lstStyle/>
        <a:p>
          <a:endParaRPr lang="es-ES"/>
        </a:p>
      </dgm:t>
    </dgm:pt>
    <dgm:pt modelId="{57156436-AEFE-419E-87C6-4DFCB35839A1}" type="pres">
      <dgm:prSet presAssocID="{5090AF42-947A-4079-A8DB-7685A6BFE2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B7C914-ACDC-4B1E-8C85-A5211D719C18}" type="pres">
      <dgm:prSet presAssocID="{DD15BE0A-F9E5-443E-B2AB-8D1F2A3C37FB}" presName="boxAndChildren" presStyleCnt="0"/>
      <dgm:spPr/>
    </dgm:pt>
    <dgm:pt modelId="{D94E1699-6CA4-4573-B189-2DAFBBE198D7}" type="pres">
      <dgm:prSet presAssocID="{DD15BE0A-F9E5-443E-B2AB-8D1F2A3C37FB}" presName="parentTextBox" presStyleLbl="node1" presStyleIdx="0" presStyleCnt="3"/>
      <dgm:spPr/>
      <dgm:t>
        <a:bodyPr/>
        <a:lstStyle/>
        <a:p>
          <a:endParaRPr lang="es-ES"/>
        </a:p>
      </dgm:t>
    </dgm:pt>
    <dgm:pt modelId="{79A6BDA2-C93E-4AA6-938A-9A65FE3DCF54}" type="pres">
      <dgm:prSet presAssocID="{00FC7583-413F-46A9-80DD-BE376C1E736D}" presName="sp" presStyleCnt="0"/>
      <dgm:spPr/>
    </dgm:pt>
    <dgm:pt modelId="{9D68C618-F6AD-4C2C-895B-AC5D61C2CB02}" type="pres">
      <dgm:prSet presAssocID="{A4B1E17F-647E-418A-8AF3-A0C890389883}" presName="arrowAndChildren" presStyleCnt="0"/>
      <dgm:spPr/>
    </dgm:pt>
    <dgm:pt modelId="{B4614A8E-4761-40D0-8893-64BC359D635F}" type="pres">
      <dgm:prSet presAssocID="{A4B1E17F-647E-418A-8AF3-A0C890389883}" presName="parentTextArrow" presStyleLbl="node1" presStyleIdx="1" presStyleCnt="3" custLinFactNeighborY="474"/>
      <dgm:spPr/>
      <dgm:t>
        <a:bodyPr/>
        <a:lstStyle/>
        <a:p>
          <a:endParaRPr lang="es-ES"/>
        </a:p>
      </dgm:t>
    </dgm:pt>
    <dgm:pt modelId="{B4FB8B33-F75F-441A-84FF-5BE30BDE402D}" type="pres">
      <dgm:prSet presAssocID="{C5DC98AF-3BDB-49E3-9755-8FE8C23DB951}" presName="sp" presStyleCnt="0"/>
      <dgm:spPr/>
    </dgm:pt>
    <dgm:pt modelId="{958B424A-92BB-431A-B457-5E9F98ED0DB7}" type="pres">
      <dgm:prSet presAssocID="{95820D77-4404-407B-837D-BC8318ECA9CF}" presName="arrowAndChildren" presStyleCnt="0"/>
      <dgm:spPr/>
    </dgm:pt>
    <dgm:pt modelId="{3248BF45-763A-4A97-9BAA-95FB6BF2EFC8}" type="pres">
      <dgm:prSet presAssocID="{95820D77-4404-407B-837D-BC8318ECA9CF}" presName="parentTextArrow" presStyleLbl="node1" presStyleIdx="2" presStyleCnt="3" custLinFactY="-40358" custLinFactNeighborX="9684" custLinFactNeighborY="-100000"/>
      <dgm:spPr/>
      <dgm:t>
        <a:bodyPr/>
        <a:lstStyle/>
        <a:p>
          <a:endParaRPr lang="es-ES"/>
        </a:p>
      </dgm:t>
    </dgm:pt>
  </dgm:ptLst>
  <dgm:cxnLst>
    <dgm:cxn modelId="{A8371012-BF20-4270-9872-9C130BC5510A}" type="presOf" srcId="{A4B1E17F-647E-418A-8AF3-A0C890389883}" destId="{B4614A8E-4761-40D0-8893-64BC359D635F}" srcOrd="0" destOrd="0" presId="urn:microsoft.com/office/officeart/2005/8/layout/process4"/>
    <dgm:cxn modelId="{35F4CF1C-B54C-43D2-9D6B-1E0F349D3EDC}" srcId="{5090AF42-947A-4079-A8DB-7685A6BFE246}" destId="{95820D77-4404-407B-837D-BC8318ECA9CF}" srcOrd="0" destOrd="0" parTransId="{4E6BBBF8-AAF6-43AF-8643-FE8DDEC0BF59}" sibTransId="{C5DC98AF-3BDB-49E3-9755-8FE8C23DB951}"/>
    <dgm:cxn modelId="{D9DE3405-C768-4456-A921-519F4005D81E}" type="presOf" srcId="{DD15BE0A-F9E5-443E-B2AB-8D1F2A3C37FB}" destId="{D94E1699-6CA4-4573-B189-2DAFBBE198D7}" srcOrd="0" destOrd="0" presId="urn:microsoft.com/office/officeart/2005/8/layout/process4"/>
    <dgm:cxn modelId="{E679E5C7-26AF-4199-9E4F-17424982B1D9}" srcId="{5090AF42-947A-4079-A8DB-7685A6BFE246}" destId="{DD15BE0A-F9E5-443E-B2AB-8D1F2A3C37FB}" srcOrd="2" destOrd="0" parTransId="{A59FC1AD-4847-419D-B549-370F480B4B41}" sibTransId="{914C174B-612B-4CD3-BCEE-3B763CD7EED6}"/>
    <dgm:cxn modelId="{0B121AC9-6FE3-4787-B253-E0AA27C7B23E}" type="presOf" srcId="{95820D77-4404-407B-837D-BC8318ECA9CF}" destId="{3248BF45-763A-4A97-9BAA-95FB6BF2EFC8}" srcOrd="0" destOrd="0" presId="urn:microsoft.com/office/officeart/2005/8/layout/process4"/>
    <dgm:cxn modelId="{1A761D55-603D-40DA-81B4-B1191A2C5B23}" srcId="{5090AF42-947A-4079-A8DB-7685A6BFE246}" destId="{A4B1E17F-647E-418A-8AF3-A0C890389883}" srcOrd="1" destOrd="0" parTransId="{FB2A2A25-BB28-45F2-80E5-7827ECF2900A}" sibTransId="{00FC7583-413F-46A9-80DD-BE376C1E736D}"/>
    <dgm:cxn modelId="{57C626F8-273D-459D-A310-B9B9AF7B8CAA}" type="presOf" srcId="{5090AF42-947A-4079-A8DB-7685A6BFE246}" destId="{57156436-AEFE-419E-87C6-4DFCB35839A1}" srcOrd="0" destOrd="0" presId="urn:microsoft.com/office/officeart/2005/8/layout/process4"/>
    <dgm:cxn modelId="{027A564A-692D-4213-9EC3-794AA4EF73DE}" type="presParOf" srcId="{57156436-AEFE-419E-87C6-4DFCB35839A1}" destId="{E8B7C914-ACDC-4B1E-8C85-A5211D719C18}" srcOrd="0" destOrd="0" presId="urn:microsoft.com/office/officeart/2005/8/layout/process4"/>
    <dgm:cxn modelId="{C42D6CF7-E43C-4CB7-BC04-8881C47563C3}" type="presParOf" srcId="{E8B7C914-ACDC-4B1E-8C85-A5211D719C18}" destId="{D94E1699-6CA4-4573-B189-2DAFBBE198D7}" srcOrd="0" destOrd="0" presId="urn:microsoft.com/office/officeart/2005/8/layout/process4"/>
    <dgm:cxn modelId="{9652CB2D-5C95-4E5F-9DC2-2055E46DF8D9}" type="presParOf" srcId="{57156436-AEFE-419E-87C6-4DFCB35839A1}" destId="{79A6BDA2-C93E-4AA6-938A-9A65FE3DCF54}" srcOrd="1" destOrd="0" presId="urn:microsoft.com/office/officeart/2005/8/layout/process4"/>
    <dgm:cxn modelId="{B693BF26-66F1-4DA1-A6D3-A500F9FDCD23}" type="presParOf" srcId="{57156436-AEFE-419E-87C6-4DFCB35839A1}" destId="{9D68C618-F6AD-4C2C-895B-AC5D61C2CB02}" srcOrd="2" destOrd="0" presId="urn:microsoft.com/office/officeart/2005/8/layout/process4"/>
    <dgm:cxn modelId="{63FD3B9C-31CF-46D1-9EBE-0525394B196E}" type="presParOf" srcId="{9D68C618-F6AD-4C2C-895B-AC5D61C2CB02}" destId="{B4614A8E-4761-40D0-8893-64BC359D635F}" srcOrd="0" destOrd="0" presId="urn:microsoft.com/office/officeart/2005/8/layout/process4"/>
    <dgm:cxn modelId="{D5E6C50E-2E49-48F9-A92A-361F6EA6FEEC}" type="presParOf" srcId="{57156436-AEFE-419E-87C6-4DFCB35839A1}" destId="{B4FB8B33-F75F-441A-84FF-5BE30BDE402D}" srcOrd="3" destOrd="0" presId="urn:microsoft.com/office/officeart/2005/8/layout/process4"/>
    <dgm:cxn modelId="{4D6EA83C-E73E-4F08-B18D-1BE36747F134}" type="presParOf" srcId="{57156436-AEFE-419E-87C6-4DFCB35839A1}" destId="{958B424A-92BB-431A-B457-5E9F98ED0DB7}" srcOrd="4" destOrd="0" presId="urn:microsoft.com/office/officeart/2005/8/layout/process4"/>
    <dgm:cxn modelId="{366CBC5C-0A90-4238-AAE4-3908921B51F3}" type="presParOf" srcId="{958B424A-92BB-431A-B457-5E9F98ED0DB7}" destId="{3248BF45-763A-4A97-9BAA-95FB6BF2EFC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8251F-4351-4B59-A868-17C16BADD255}">
      <dsp:nvSpPr>
        <dsp:cNvPr id="0" name=""/>
        <dsp:cNvSpPr/>
      </dsp:nvSpPr>
      <dsp:spPr>
        <a:xfrm>
          <a:off x="0" y="0"/>
          <a:ext cx="9872663" cy="1922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Trabajo Jerárquico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i="0" kern="1200" dirty="0"/>
            <a:t>Autoridad y responsabilidad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i="0" kern="1200" dirty="0"/>
            <a:t>Jerarquía de comunicación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i="0" kern="1200" dirty="0"/>
            <a:t>Toma de decisiones centralizada</a:t>
          </a:r>
          <a:endParaRPr lang="es-ES" sz="2300" kern="1200" dirty="0"/>
        </a:p>
      </dsp:txBody>
      <dsp:txXfrm>
        <a:off x="2166799" y="0"/>
        <a:ext cx="7705863" cy="1922673"/>
      </dsp:txXfrm>
    </dsp:sp>
    <dsp:sp modelId="{49B817D7-0B21-4FAD-9EE2-AF20B0194980}">
      <dsp:nvSpPr>
        <dsp:cNvPr id="0" name=""/>
        <dsp:cNvSpPr/>
      </dsp:nvSpPr>
      <dsp:spPr>
        <a:xfrm>
          <a:off x="192267" y="192267"/>
          <a:ext cx="1974532" cy="1538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0000" b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14116-FA74-4650-BB59-BBE4D07474CB}">
      <dsp:nvSpPr>
        <dsp:cNvPr id="0" name=""/>
        <dsp:cNvSpPr/>
      </dsp:nvSpPr>
      <dsp:spPr>
        <a:xfrm>
          <a:off x="0" y="2114940"/>
          <a:ext cx="9872663" cy="1922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Trabajo en red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i="0" kern="1200" dirty="0"/>
            <a:t>Colaboración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i="0" kern="1200" dirty="0"/>
            <a:t>Comunicación abierta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i="0" kern="1200" dirty="0"/>
            <a:t>Interdependencia</a:t>
          </a:r>
          <a:endParaRPr lang="es-ES" sz="2300" kern="1200" dirty="0"/>
        </a:p>
      </dsp:txBody>
      <dsp:txXfrm>
        <a:off x="2166799" y="2114940"/>
        <a:ext cx="7705863" cy="1922673"/>
      </dsp:txXfrm>
    </dsp:sp>
    <dsp:sp modelId="{B24AB116-847C-48C2-88E6-ACBE985C8F5E}">
      <dsp:nvSpPr>
        <dsp:cNvPr id="0" name=""/>
        <dsp:cNvSpPr/>
      </dsp:nvSpPr>
      <dsp:spPr>
        <a:xfrm>
          <a:off x="192267" y="2307208"/>
          <a:ext cx="1974532" cy="1538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02F10-94B9-45D1-AE22-B8F97EA46F38}">
      <dsp:nvSpPr>
        <dsp:cNvPr id="0" name=""/>
        <dsp:cNvSpPr/>
      </dsp:nvSpPr>
      <dsp:spPr>
        <a:xfrm rot="10800000">
          <a:off x="1859774" y="1333"/>
          <a:ext cx="6565320" cy="8244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4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/>
            <a:t>Acceso a </a:t>
          </a:r>
          <a:r>
            <a:rPr lang="es-ES" sz="2300" b="0" i="0" kern="1200" dirty="0"/>
            <a:t>diversidad de conocimientos y habilidades</a:t>
          </a:r>
          <a:endParaRPr lang="es-ES" sz="2300" kern="1200" dirty="0"/>
        </a:p>
      </dsp:txBody>
      <dsp:txXfrm rot="10800000">
        <a:off x="2065877" y="1333"/>
        <a:ext cx="6359217" cy="824413"/>
      </dsp:txXfrm>
    </dsp:sp>
    <dsp:sp modelId="{97C61291-9D9C-4590-AEFD-73135ABAD346}">
      <dsp:nvSpPr>
        <dsp:cNvPr id="0" name=""/>
        <dsp:cNvSpPr/>
      </dsp:nvSpPr>
      <dsp:spPr>
        <a:xfrm>
          <a:off x="1447567" y="1333"/>
          <a:ext cx="824413" cy="82441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1B83B-658C-4415-ADA8-531BAE06E8AD}">
      <dsp:nvSpPr>
        <dsp:cNvPr id="0" name=""/>
        <dsp:cNvSpPr/>
      </dsp:nvSpPr>
      <dsp:spPr>
        <a:xfrm rot="10800000">
          <a:off x="1859774" y="1071840"/>
          <a:ext cx="6565320" cy="824413"/>
        </a:xfrm>
        <a:prstGeom prst="homePlate">
          <a:avLst/>
        </a:prstGeom>
        <a:solidFill>
          <a:schemeClr val="accent2">
            <a:hueOff val="-477861"/>
            <a:satOff val="-11515"/>
            <a:lumOff val="-69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4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dirty="0"/>
            <a:t>Posibilidad de acceder a recursos y oportunidades</a:t>
          </a:r>
          <a:endParaRPr lang="es-ES" sz="2300" kern="1200" dirty="0"/>
        </a:p>
      </dsp:txBody>
      <dsp:txXfrm rot="10800000">
        <a:off x="2065877" y="1071840"/>
        <a:ext cx="6359217" cy="824413"/>
      </dsp:txXfrm>
    </dsp:sp>
    <dsp:sp modelId="{12F442F6-0D22-438C-A6C5-CCC17E9C519D}">
      <dsp:nvSpPr>
        <dsp:cNvPr id="0" name=""/>
        <dsp:cNvSpPr/>
      </dsp:nvSpPr>
      <dsp:spPr>
        <a:xfrm>
          <a:off x="1447567" y="1071840"/>
          <a:ext cx="824413" cy="82441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D5D35-E441-4377-A1A2-9CB80E3EDCAC}">
      <dsp:nvSpPr>
        <dsp:cNvPr id="0" name=""/>
        <dsp:cNvSpPr/>
      </dsp:nvSpPr>
      <dsp:spPr>
        <a:xfrm rot="10800000">
          <a:off x="1859774" y="2142346"/>
          <a:ext cx="6565320" cy="824413"/>
        </a:xfrm>
        <a:prstGeom prst="homePlate">
          <a:avLst/>
        </a:prstGeom>
        <a:solidFill>
          <a:schemeClr val="accent2">
            <a:hueOff val="-955721"/>
            <a:satOff val="-23029"/>
            <a:lumOff val="-138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4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/>
            <a:t>Intercambio de conocimientos y recursos</a:t>
          </a:r>
          <a:endParaRPr lang="es-ES" sz="2300" kern="1200"/>
        </a:p>
      </dsp:txBody>
      <dsp:txXfrm rot="10800000">
        <a:off x="2065877" y="2142346"/>
        <a:ext cx="6359217" cy="824413"/>
      </dsp:txXfrm>
    </dsp:sp>
    <dsp:sp modelId="{1AEBD243-4E24-455F-957F-5FB80DA4060F}">
      <dsp:nvSpPr>
        <dsp:cNvPr id="0" name=""/>
        <dsp:cNvSpPr/>
      </dsp:nvSpPr>
      <dsp:spPr>
        <a:xfrm>
          <a:off x="1447567" y="2142346"/>
          <a:ext cx="824413" cy="82441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12C1D-08B4-4C24-8E3D-1EF53F07FDBA}">
      <dsp:nvSpPr>
        <dsp:cNvPr id="0" name=""/>
        <dsp:cNvSpPr/>
      </dsp:nvSpPr>
      <dsp:spPr>
        <a:xfrm rot="10800000">
          <a:off x="1859774" y="3212853"/>
          <a:ext cx="6565320" cy="824413"/>
        </a:xfrm>
        <a:prstGeom prst="homePlate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4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dirty="0"/>
            <a:t>Mayor visibilidad y alcance </a:t>
          </a:r>
          <a:endParaRPr lang="es-ES" sz="2300" kern="1200" dirty="0"/>
        </a:p>
      </dsp:txBody>
      <dsp:txXfrm rot="10800000">
        <a:off x="2065877" y="3212853"/>
        <a:ext cx="6359217" cy="824413"/>
      </dsp:txXfrm>
    </dsp:sp>
    <dsp:sp modelId="{53431DCA-D9B5-457B-9728-E0893A49D0A5}">
      <dsp:nvSpPr>
        <dsp:cNvPr id="0" name=""/>
        <dsp:cNvSpPr/>
      </dsp:nvSpPr>
      <dsp:spPr>
        <a:xfrm>
          <a:off x="1447567" y="3212853"/>
          <a:ext cx="824413" cy="82441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F13ED-4A0D-4CDC-94E0-AE6543945981}">
      <dsp:nvSpPr>
        <dsp:cNvPr id="0" name=""/>
        <dsp:cNvSpPr/>
      </dsp:nvSpPr>
      <dsp:spPr>
        <a:xfrm>
          <a:off x="-4513753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D6E0C-7C15-4397-8886-006CDDF07574}">
      <dsp:nvSpPr>
        <dsp:cNvPr id="0" name=""/>
        <dsp:cNvSpPr/>
      </dsp:nvSpPr>
      <dsp:spPr>
        <a:xfrm>
          <a:off x="509154" y="310487"/>
          <a:ext cx="9360568" cy="621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i="0" kern="1200" dirty="0">
              <a:solidFill>
                <a:schemeClr val="bg1"/>
              </a:solidFill>
              <a:effectLst/>
              <a:latin typeface="Söhne"/>
            </a:rPr>
            <a:t>Coordinación y gestión compleja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509154" y="310487"/>
        <a:ext cx="9360568" cy="621298"/>
      </dsp:txXfrm>
    </dsp:sp>
    <dsp:sp modelId="{B16C322A-1AD7-45D6-9616-356782D07067}">
      <dsp:nvSpPr>
        <dsp:cNvPr id="0" name=""/>
        <dsp:cNvSpPr/>
      </dsp:nvSpPr>
      <dsp:spPr>
        <a:xfrm>
          <a:off x="8819" y="112114"/>
          <a:ext cx="1000670" cy="101804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7000" r="-37000"/>
          </a:stretch>
        </a:blip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82B3A-BF00-4069-BDC2-9D8F571E474E}">
      <dsp:nvSpPr>
        <dsp:cNvPr id="0" name=""/>
        <dsp:cNvSpPr/>
      </dsp:nvSpPr>
      <dsp:spPr>
        <a:xfrm>
          <a:off x="865358" y="1242596"/>
          <a:ext cx="9004364" cy="621298"/>
        </a:xfrm>
        <a:prstGeom prst="rect">
          <a:avLst/>
        </a:prstGeom>
        <a:solidFill>
          <a:schemeClr val="accent5">
            <a:hueOff val="-643840"/>
            <a:satOff val="0"/>
            <a:lumOff val="-16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i="0" kern="1200" dirty="0">
              <a:solidFill>
                <a:schemeClr val="bg1"/>
              </a:solidFill>
              <a:effectLst/>
              <a:latin typeface="Söhne"/>
            </a:rPr>
            <a:t>Dependencia de la confianza y compromiso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865358" y="1242596"/>
        <a:ext cx="9004364" cy="621298"/>
      </dsp:txXfrm>
    </dsp:sp>
    <dsp:sp modelId="{02DBB520-635A-4055-8EEA-4B702BEA3E21}">
      <dsp:nvSpPr>
        <dsp:cNvPr id="0" name=""/>
        <dsp:cNvSpPr/>
      </dsp:nvSpPr>
      <dsp:spPr>
        <a:xfrm>
          <a:off x="477047" y="1164934"/>
          <a:ext cx="776622" cy="77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43840"/>
              <a:satOff val="0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5F8B0-DF86-470D-BE64-941D51D19560}">
      <dsp:nvSpPr>
        <dsp:cNvPr id="0" name=""/>
        <dsp:cNvSpPr/>
      </dsp:nvSpPr>
      <dsp:spPr>
        <a:xfrm>
          <a:off x="865358" y="2174705"/>
          <a:ext cx="9004364" cy="621298"/>
        </a:xfrm>
        <a:prstGeom prst="rect">
          <a:avLst/>
        </a:prstGeom>
        <a:solidFill>
          <a:schemeClr val="accent5">
            <a:hueOff val="-1287680"/>
            <a:satOff val="0"/>
            <a:lumOff val="-33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i="0" kern="1200" dirty="0">
              <a:solidFill>
                <a:schemeClr val="bg1"/>
              </a:solidFill>
              <a:effectLst/>
              <a:latin typeface="Söhne"/>
            </a:rPr>
            <a:t>Dificultad para tomar decisiones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865358" y="2174705"/>
        <a:ext cx="9004364" cy="621298"/>
      </dsp:txXfrm>
    </dsp:sp>
    <dsp:sp modelId="{B05CD1A5-A95A-4F4F-B33E-470F8B9F8BED}">
      <dsp:nvSpPr>
        <dsp:cNvPr id="0" name=""/>
        <dsp:cNvSpPr/>
      </dsp:nvSpPr>
      <dsp:spPr>
        <a:xfrm>
          <a:off x="477047" y="2097043"/>
          <a:ext cx="776622" cy="77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87680"/>
              <a:satOff val="0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53CF1-08F2-4AFD-837A-16A0BC52ED8F}">
      <dsp:nvSpPr>
        <dsp:cNvPr id="0" name=""/>
        <dsp:cNvSpPr/>
      </dsp:nvSpPr>
      <dsp:spPr>
        <a:xfrm>
          <a:off x="509154" y="3106814"/>
          <a:ext cx="9360568" cy="621298"/>
        </a:xfrm>
        <a:prstGeom prst="rect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i="0" kern="1200" dirty="0">
              <a:solidFill>
                <a:schemeClr val="bg1"/>
              </a:solidFill>
              <a:effectLst/>
              <a:latin typeface="Söhne"/>
            </a:rPr>
            <a:t>Menor control y autonomía- </a:t>
          </a:r>
          <a:r>
            <a:rPr lang="es-ES" sz="3200" b="1" i="0" kern="1200" dirty="0">
              <a:solidFill>
                <a:schemeClr val="bg1"/>
              </a:solidFill>
              <a:effectLst/>
              <a:latin typeface="Söhne"/>
            </a:rPr>
            <a:t>INTERDEPENDENCIA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509154" y="3106814"/>
        <a:ext cx="9360568" cy="621298"/>
      </dsp:txXfrm>
    </dsp:sp>
    <dsp:sp modelId="{2F34F0D8-EE3E-4382-8158-F2E0882B733E}">
      <dsp:nvSpPr>
        <dsp:cNvPr id="0" name=""/>
        <dsp:cNvSpPr/>
      </dsp:nvSpPr>
      <dsp:spPr>
        <a:xfrm>
          <a:off x="2940" y="2951462"/>
          <a:ext cx="1012428" cy="932001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1000" r="-11000"/>
          </a:stretch>
        </a:blipFill>
        <a:ln w="19050" cap="flat" cmpd="sng" algn="ctr">
          <a:solidFill>
            <a:schemeClr val="accent5">
              <a:hueOff val="-1931520"/>
              <a:satOff val="0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E1699-6CA4-4573-B189-2DAFBBE198D7}">
      <dsp:nvSpPr>
        <dsp:cNvPr id="0" name=""/>
        <dsp:cNvSpPr/>
      </dsp:nvSpPr>
      <dsp:spPr>
        <a:xfrm>
          <a:off x="0" y="3000437"/>
          <a:ext cx="9863051" cy="9848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REMISIÓN DE DÍPTICOS, CARTELES PARA DIFUSIÓN</a:t>
          </a:r>
        </a:p>
      </dsp:txBody>
      <dsp:txXfrm>
        <a:off x="0" y="3000437"/>
        <a:ext cx="9863051" cy="984810"/>
      </dsp:txXfrm>
    </dsp:sp>
    <dsp:sp modelId="{B4614A8E-4761-40D0-8893-64BC359D635F}">
      <dsp:nvSpPr>
        <dsp:cNvPr id="0" name=""/>
        <dsp:cNvSpPr/>
      </dsp:nvSpPr>
      <dsp:spPr>
        <a:xfrm rot="10800000">
          <a:off x="0" y="1507750"/>
          <a:ext cx="9863051" cy="151463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APROBACIÓN POR ESCRITO</a:t>
          </a:r>
        </a:p>
      </dsp:txBody>
      <dsp:txXfrm rot="10800000">
        <a:off x="0" y="1507750"/>
        <a:ext cx="9863051" cy="984166"/>
      </dsp:txXfrm>
    </dsp:sp>
    <dsp:sp modelId="{3248BF45-763A-4A97-9BAA-95FB6BF2EFC8}">
      <dsp:nvSpPr>
        <dsp:cNvPr id="0" name=""/>
        <dsp:cNvSpPr/>
      </dsp:nvSpPr>
      <dsp:spPr>
        <a:xfrm rot="10800000">
          <a:off x="0" y="0"/>
          <a:ext cx="9863051" cy="151463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ENVÍO PROPUESTA A IGUALDAD E INCLUSIÓN (en plazo</a:t>
          </a:r>
          <a:r>
            <a:rPr lang="es-ES" sz="2500" kern="1200" dirty="0">
              <a:latin typeface="Corbel" panose="020B0503020204020204"/>
            </a:rPr>
            <a:t> establecido</a:t>
          </a:r>
          <a:r>
            <a:rPr lang="es-ES" sz="2500" kern="1200" dirty="0"/>
            <a:t>)</a:t>
          </a:r>
        </a:p>
      </dsp:txBody>
      <dsp:txXfrm rot="10800000">
        <a:off x="0" y="0"/>
        <a:ext cx="9863051" cy="98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8F392-0BDC-4CEA-B328-618791D2557E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A404A-4D2D-42E8-A2EC-704F2F8F0E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4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Coordinación y gestión compleja: El trabajo en red implica coordinar y gestionar la colaboración entre múltiples partes interesadas, lo que puede ser desafiante. La comunicación y coordinación constante pueden requerir más tiempo y esfuerzo, especialmente cuando hay diferencias de opinión o enfoques.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Dependencia de la confianza y compromiso: El éxito del trabajo en red se basa en la confianza mutua y el compromiso de los participantes. Si alguna de las partes no cumple con sus responsabilidades o no mantiene la confianza, puede afectar negativamente la eficacia y la cohesión de la red.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Dificultad para tomar decisiones: El trabajo en red a menudo involucra la toma de decisiones colectivas, lo que puede llevar más tiempo y requerir un mayor consenso. Las diferencias de opinión o la falta de claridad en los roles y responsabilidades pueden dificultar la toma de decisiones efectiva y oportuna..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Menor control y autonomía: Trabajar en una red implica compartir recursos y decisiones, lo que puede resultar en una menor autonomía y control individual sobre el trabajo. Algunos participantes pueden sentir que tienen menos poder o influencia en comparación con un entorno de trabajo más jerárquico. INTERDEPENDENCIA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404A-4D2D-42E8-A2EC-704F2F8F0E8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86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60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7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6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58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8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1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7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3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TRABAJO EN RED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54" y="4066644"/>
            <a:ext cx="2772578" cy="2772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68" y="4767260"/>
            <a:ext cx="957436" cy="1418711"/>
          </a:xfrm>
          <a:prstGeom prst="rect">
            <a:avLst/>
          </a:prstGeom>
        </p:spPr>
      </p:pic>
      <p:pic>
        <p:nvPicPr>
          <p:cNvPr id="1026" name="Picture 2" descr="UCO Inclusiva (@UNEI_uco) /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24" y="4786038"/>
            <a:ext cx="1381157" cy="138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7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1" y="371475"/>
            <a:ext cx="4273280" cy="61626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76" y="266700"/>
            <a:ext cx="4155120" cy="5724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04" y="378618"/>
            <a:ext cx="3932859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5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59" y="685800"/>
            <a:ext cx="3910723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22C61-99F1-A85C-FFA7-F60D1C31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 de trabajar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7BFC1C7-6EA3-E0C7-1DD8-140323725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286790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49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6E835-62CD-87FA-3FF1-A6CEFCB5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Ventajas de </a:t>
            </a:r>
            <a:r>
              <a:rPr lang="es-ES" b="1" dirty="0"/>
              <a:t>trabajar en red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305674-9832-2290-EF20-6BACC841F3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425958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74E7E35A-C068-FADB-0881-454729552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3307" y="242699"/>
            <a:ext cx="2403266" cy="240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6E835-62CD-87FA-3FF1-A6CEFCB5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Desventajas de trabajar en red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17579A2-73CA-BE20-621D-5171EEBC0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740781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C5621DA-3CA2-9869-56A9-4BAFBFAF1E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9461" y="485272"/>
            <a:ext cx="2313295" cy="231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PROCESO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862187"/>
              </p:ext>
            </p:extLst>
          </p:nvPr>
        </p:nvGraphicFramePr>
        <p:xfrm>
          <a:off x="1164474" y="1630674"/>
          <a:ext cx="9863051" cy="398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59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PROPUESTA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ES" dirty="0"/>
              <a:t>Título de la actividad</a:t>
            </a:r>
          </a:p>
          <a:p>
            <a:r>
              <a:rPr lang="es-ES" dirty="0"/>
              <a:t>Justificación</a:t>
            </a:r>
          </a:p>
          <a:p>
            <a:r>
              <a:rPr lang="es-ES" dirty="0"/>
              <a:t>Objetivos</a:t>
            </a:r>
          </a:p>
          <a:p>
            <a:r>
              <a:rPr lang="es-ES" dirty="0"/>
              <a:t>Programa provisional</a:t>
            </a:r>
          </a:p>
          <a:p>
            <a:r>
              <a:rPr lang="es-ES" dirty="0"/>
              <a:t>Cronograma</a:t>
            </a:r>
          </a:p>
          <a:p>
            <a:r>
              <a:rPr lang="es-ES" dirty="0"/>
              <a:t>Presupuesto</a:t>
            </a:r>
          </a:p>
          <a:p>
            <a:r>
              <a:rPr lang="es-ES" dirty="0"/>
              <a:t>Persona de contacto</a:t>
            </a:r>
          </a:p>
          <a:p>
            <a:endParaRPr lang="es-ES" dirty="0"/>
          </a:p>
          <a:p>
            <a:r>
              <a:rPr lang="es-ES" dirty="0"/>
              <a:t>Formar parte del proceso de elaboración de la propuesta, no solo recibir el producto final</a:t>
            </a:r>
          </a:p>
        </p:txBody>
      </p:sp>
    </p:spTree>
    <p:extLst>
      <p:ext uri="{BB962C8B-B14F-4D97-AF65-F5344CB8AC3E}">
        <p14:creationId xmlns:p14="http://schemas.microsoft.com/office/powerpoint/2010/main" val="321113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FUNCIONES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Proponer y organizar actividades en torno a efemérides 25N y 8M, según la temática aprobada por la Comisión de Igualdad</a:t>
            </a:r>
          </a:p>
          <a:p>
            <a:r>
              <a:rPr lang="es-ES" dirty="0"/>
              <a:t>Proponer y organizar actividades en torno a efemérides 3D y 28J, según la temática aprobada por la Comisión de Inclusión</a:t>
            </a:r>
          </a:p>
          <a:p>
            <a:r>
              <a:rPr lang="es-ES" dirty="0"/>
              <a:t>Colaborar en las actividades que se organicen desde las Áreas de Inclusión e Igualdad</a:t>
            </a:r>
          </a:p>
          <a:p>
            <a:r>
              <a:rPr lang="es-ES" dirty="0"/>
              <a:t>Dar visibilidad y difusión a todas las actividades realizadas por las Área de Inclusión e Igualdad</a:t>
            </a:r>
          </a:p>
          <a:p>
            <a:r>
              <a:rPr lang="es-ES" dirty="0"/>
              <a:t>Servir de canal para detectar y derivar situaciones de violencia de género, acoso sexual y por razón de sexo, orientación sexual y casos donde se necesita actuación para promover la inclusión.</a:t>
            </a:r>
          </a:p>
        </p:txBody>
      </p:sp>
    </p:spTree>
    <p:extLst>
      <p:ext uri="{BB962C8B-B14F-4D97-AF65-F5344CB8AC3E}">
        <p14:creationId xmlns:p14="http://schemas.microsoft.com/office/powerpoint/2010/main" val="15706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Elaboración de una memoria de actividades </a:t>
            </a:r>
          </a:p>
          <a:p>
            <a:r>
              <a:rPr lang="es-ES" dirty="0"/>
              <a:t>Cumplimentar el cuestionario de autoevaluación</a:t>
            </a:r>
          </a:p>
          <a:p>
            <a:r>
              <a:rPr lang="es-ES" dirty="0"/>
              <a:t>Elaborar una relación de las actividades en materia de inclusión e igualdad que se realicen en su centro (investigación, innovación,…)</a:t>
            </a:r>
          </a:p>
        </p:txBody>
      </p:sp>
    </p:spTree>
    <p:extLst>
      <p:ext uri="{BB962C8B-B14F-4D97-AF65-F5344CB8AC3E}">
        <p14:creationId xmlns:p14="http://schemas.microsoft.com/office/powerpoint/2010/main" val="412718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95" y="542925"/>
            <a:ext cx="3869296" cy="59721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1" y="542925"/>
            <a:ext cx="413955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795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1710</TotalTime>
  <Words>478</Words>
  <Application>Microsoft Office PowerPoint</Application>
  <PresentationFormat>Panorámica</PresentationFormat>
  <Paragraphs>49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Corbel</vt:lpstr>
      <vt:lpstr>Söhne</vt:lpstr>
      <vt:lpstr>Base</vt:lpstr>
      <vt:lpstr>TRABAJO EN RED</vt:lpstr>
      <vt:lpstr>Forma de trabajar</vt:lpstr>
      <vt:lpstr>Ventajas de trabajar en red</vt:lpstr>
      <vt:lpstr>Desventajas de trabajar en red</vt:lpstr>
      <vt:lpstr>Presentación de PowerPoint</vt:lpstr>
      <vt:lpstr>PROPUESTA</vt:lpstr>
      <vt:lpstr>FUNCIONES</vt:lpstr>
      <vt:lpstr>EVALUACIÓN</vt:lpstr>
      <vt:lpstr>Presentación de PowerPoint</vt:lpstr>
      <vt:lpstr>Presentación de PowerPoint</vt:lpstr>
      <vt:lpstr>Presentación de PowerPoint</vt:lpstr>
    </vt:vector>
  </TitlesOfParts>
  <Company>Universidad de Córdoba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PLAN DE IGUALDAD</dc:title>
  <dc:creator>Rocío Rubio Alegre</dc:creator>
  <cp:lastModifiedBy>Rocío Rubio Alegre</cp:lastModifiedBy>
  <cp:revision>53</cp:revision>
  <dcterms:created xsi:type="dcterms:W3CDTF">2023-03-22T08:00:57Z</dcterms:created>
  <dcterms:modified xsi:type="dcterms:W3CDTF">2023-10-03T09:07:35Z</dcterms:modified>
</cp:coreProperties>
</file>